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7" r:id="rId3"/>
    <p:sldId id="259" r:id="rId4"/>
    <p:sldId id="268" r:id="rId5"/>
    <p:sldId id="263" r:id="rId6"/>
    <p:sldId id="273" r:id="rId7"/>
    <p:sldId id="269" r:id="rId8"/>
    <p:sldId id="260" r:id="rId9"/>
    <p:sldId id="265" r:id="rId10"/>
    <p:sldId id="274" r:id="rId11"/>
    <p:sldId id="270" r:id="rId12"/>
    <p:sldId id="264" r:id="rId13"/>
    <p:sldId id="275" r:id="rId14"/>
    <p:sldId id="271" r:id="rId15"/>
    <p:sldId id="258" r:id="rId16"/>
    <p:sldId id="266" r:id="rId17"/>
    <p:sldId id="276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EEDFD-EE11-470A-93D3-AAF07289E327}" v="223" dt="2020-10-18T01:19:05.884"/>
    <p1510:client id="{16633999-7B0A-423A-878A-0EFC8C8B9E54}" v="18" dt="2020-10-17T12:27:29.663"/>
    <p1510:client id="{1CEE66D5-6298-4A97-82F0-EB80F11EF13A}" v="1" dt="2020-10-17T06:38:43.847"/>
    <p1510:client id="{27834BF4-7F14-4FEA-92CF-DCDC35B67550}" v="11" dt="2020-10-13T03:21:15.340"/>
    <p1510:client id="{40257A21-B9A4-49F8-9A7B-4C7078F08B32}" v="2" dt="2020-10-17T11:15:00.440"/>
    <p1510:client id="{49E8D84E-2EEB-4B8B-A771-E2C15F4D1F84}" v="35" dt="2020-10-17T05:34:58.376"/>
    <p1510:client id="{4CB5F94E-AFF4-4379-9428-9152EF84BB61}" v="11" dt="2020-10-18T08:27:03.134"/>
    <p1510:client id="{4EB744A1-D90C-4350-A35C-36EEC9C3F0F2}" v="81" dt="2020-10-17T05:51:45.745"/>
    <p1510:client id="{7276D445-CE61-42C7-81B6-E185D73C5E0B}" v="3" dt="2020-10-18T08:02:54.893"/>
    <p1510:client id="{92879DAB-F96F-4F4F-A738-CDC1CDD899A0}" v="93" dt="2020-10-18T08:09:24.086"/>
    <p1510:client id="{967AB441-6FC2-4987-B9D9-F22AB696F5DC}" v="1" dt="2020-10-17T06:47:58.592"/>
    <p1510:client id="{BC4A98E3-09D2-49EA-A972-AC37FD235E5E}" v="420" dt="2020-10-18T04:25:04.093"/>
    <p1510:client id="{C9DF0087-3416-460F-A797-087F9455E66A}" v="1" dt="2020-10-17T06:44:25.876"/>
    <p1510:client id="{E3F99B38-64C4-4BE8-87EC-E92F145F4CF2}" v="378" dt="2020-10-17T13:36:57.288"/>
    <p1510:client id="{F4C305BF-3630-46C5-BBDA-DBE8B82265C1}" v="3" dt="2020-10-17T05:37:57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Ling" userId="S::s3604409@student.rmit.edu.au::353cad97-e9b2-4978-98d5-8a7bc9e5d126" providerId="AD" clId="Web-{063EEDFD-EE11-470A-93D3-AAF07289E327}"/>
    <pc:docChg chg="addSld modSld">
      <pc:chgData name="Oscar Ling" userId="S::s3604409@student.rmit.edu.au::353cad97-e9b2-4978-98d5-8a7bc9e5d126" providerId="AD" clId="Web-{063EEDFD-EE11-470A-93D3-AAF07289E327}" dt="2020-10-18T01:19:16.884" v="216"/>
      <pc:docMkLst>
        <pc:docMk/>
      </pc:docMkLst>
      <pc:sldChg chg="addSp delSp modSp new">
        <pc:chgData name="Oscar Ling" userId="S::s3604409@student.rmit.edu.au::353cad97-e9b2-4978-98d5-8a7bc9e5d126" providerId="AD" clId="Web-{063EEDFD-EE11-470A-93D3-AAF07289E327}" dt="2020-10-18T01:18:04.757" v="145" actId="14100"/>
        <pc:sldMkLst>
          <pc:docMk/>
          <pc:sldMk cId="4031400111" sldId="267"/>
        </pc:sldMkLst>
        <pc:spChg chg="add del mod">
          <ac:chgData name="Oscar Ling" userId="S::s3604409@student.rmit.edu.au::353cad97-e9b2-4978-98d5-8a7bc9e5d126" providerId="AD" clId="Web-{063EEDFD-EE11-470A-93D3-AAF07289E327}" dt="2020-10-18T01:14:51.440" v="98"/>
          <ac:spMkLst>
            <pc:docMk/>
            <pc:sldMk cId="4031400111" sldId="267"/>
            <ac:spMk id="8" creationId="{7AA259DA-854C-41B4-AACB-F535510C0ACF}"/>
          </ac:spMkLst>
        </pc:spChg>
        <pc:spChg chg="add mod">
          <ac:chgData name="Oscar Ling" userId="S::s3604409@student.rmit.edu.au::353cad97-e9b2-4978-98d5-8a7bc9e5d126" providerId="AD" clId="Web-{063EEDFD-EE11-470A-93D3-AAF07289E327}" dt="2020-10-18T01:17:03.678" v="132" actId="1076"/>
          <ac:spMkLst>
            <pc:docMk/>
            <pc:sldMk cId="4031400111" sldId="267"/>
            <ac:spMk id="11" creationId="{169A8B3E-7FC2-4B13-A3CF-7FA3E3A73EE8}"/>
          </ac:spMkLst>
        </pc:spChg>
        <pc:spChg chg="add del mod">
          <ac:chgData name="Oscar Ling" userId="S::s3604409@student.rmit.edu.au::353cad97-e9b2-4978-98d5-8a7bc9e5d126" providerId="AD" clId="Web-{063EEDFD-EE11-470A-93D3-AAF07289E327}" dt="2020-10-18T01:16:38.177" v="124"/>
          <ac:spMkLst>
            <pc:docMk/>
            <pc:sldMk cId="4031400111" sldId="267"/>
            <ac:spMk id="15" creationId="{82DA4FC0-1111-4CC4-A1DB-452B3C85CE9A}"/>
          </ac:spMkLst>
        </pc:spChg>
        <pc:spChg chg="add del mod">
          <ac:chgData name="Oscar Ling" userId="S::s3604409@student.rmit.edu.au::353cad97-e9b2-4978-98d5-8a7bc9e5d126" providerId="AD" clId="Web-{063EEDFD-EE11-470A-93D3-AAF07289E327}" dt="2020-10-18T01:17:31.897" v="140"/>
          <ac:spMkLst>
            <pc:docMk/>
            <pc:sldMk cId="4031400111" sldId="267"/>
            <ac:spMk id="16" creationId="{EA3A163C-7F3F-42FD-9F79-44DF65DAFA5E}"/>
          </ac:spMkLst>
        </pc:spChg>
        <pc:spChg chg="add del">
          <ac:chgData name="Oscar Ling" userId="S::s3604409@student.rmit.edu.au::353cad97-e9b2-4978-98d5-8a7bc9e5d126" providerId="AD" clId="Web-{063EEDFD-EE11-470A-93D3-AAF07289E327}" dt="2020-10-18T01:17:05.021" v="133"/>
          <ac:spMkLst>
            <pc:docMk/>
            <pc:sldMk cId="4031400111" sldId="267"/>
            <ac:spMk id="17" creationId="{6E71EC7F-B016-4506-B979-0EF7DEC4D878}"/>
          </ac:spMkLst>
        </pc:spChg>
        <pc:spChg chg="add del mod">
          <ac:chgData name="Oscar Ling" userId="S::s3604409@student.rmit.edu.au::353cad97-e9b2-4978-98d5-8a7bc9e5d126" providerId="AD" clId="Web-{063EEDFD-EE11-470A-93D3-AAF07289E327}" dt="2020-10-18T01:17:18.272" v="138"/>
          <ac:spMkLst>
            <pc:docMk/>
            <pc:sldMk cId="4031400111" sldId="267"/>
            <ac:spMk id="18" creationId="{7342BE3F-637B-484D-B799-970300994EEF}"/>
          </ac:spMkLst>
        </pc:spChg>
        <pc:spChg chg="add mod">
          <ac:chgData name="Oscar Ling" userId="S::s3604409@student.rmit.edu.au::353cad97-e9b2-4978-98d5-8a7bc9e5d126" providerId="AD" clId="Web-{063EEDFD-EE11-470A-93D3-AAF07289E327}" dt="2020-10-18T01:18:04.757" v="145" actId="14100"/>
          <ac:spMkLst>
            <pc:docMk/>
            <pc:sldMk cId="4031400111" sldId="267"/>
            <ac:spMk id="19" creationId="{7654930A-D6AE-461F-952D-904303BD4DB8}"/>
          </ac:spMkLst>
        </pc:spChg>
        <pc:picChg chg="add mod modCrop">
          <ac:chgData name="Oscar Ling" userId="S::s3604409@student.rmit.edu.au::353cad97-e9b2-4978-98d5-8a7bc9e5d126" providerId="AD" clId="Web-{063EEDFD-EE11-470A-93D3-AAF07289E327}" dt="2020-10-18T01:15:06.847" v="102" actId="1076"/>
          <ac:picMkLst>
            <pc:docMk/>
            <pc:sldMk cId="4031400111" sldId="267"/>
            <ac:picMk id="3" creationId="{FFDCD6D6-36F8-4F1E-B68A-56E9088889F4}"/>
          </ac:picMkLst>
        </pc:picChg>
        <pc:picChg chg="add mod">
          <ac:chgData name="Oscar Ling" userId="S::s3604409@student.rmit.edu.au::353cad97-e9b2-4978-98d5-8a7bc9e5d126" providerId="AD" clId="Web-{063EEDFD-EE11-470A-93D3-AAF07289E327}" dt="2020-10-18T01:15:03.034" v="101" actId="1076"/>
          <ac:picMkLst>
            <pc:docMk/>
            <pc:sldMk cId="4031400111" sldId="267"/>
            <ac:picMk id="4" creationId="{1B21EBEA-452D-4288-B829-8068DD4324F9}"/>
          </ac:picMkLst>
        </pc:picChg>
        <pc:picChg chg="add del mod">
          <ac:chgData name="Oscar Ling" userId="S::s3604409@student.rmit.edu.au::353cad97-e9b2-4978-98d5-8a7bc9e5d126" providerId="AD" clId="Web-{063EEDFD-EE11-470A-93D3-AAF07289E327}" dt="2020-10-18T01:10:37.622" v="15"/>
          <ac:picMkLst>
            <pc:docMk/>
            <pc:sldMk cId="4031400111" sldId="267"/>
            <ac:picMk id="5" creationId="{E29BB808-8C59-4ACD-922B-07AF95E80EA7}"/>
          </ac:picMkLst>
        </pc:picChg>
        <pc:picChg chg="add del mod">
          <ac:chgData name="Oscar Ling" userId="S::s3604409@student.rmit.edu.au::353cad97-e9b2-4978-98d5-8a7bc9e5d126" providerId="AD" clId="Web-{063EEDFD-EE11-470A-93D3-AAF07289E327}" dt="2020-10-18T01:10:44.559" v="17"/>
          <ac:picMkLst>
            <pc:docMk/>
            <pc:sldMk cId="4031400111" sldId="267"/>
            <ac:picMk id="6" creationId="{71E2D268-67BD-4C7F-8F92-B3AA889C5CBB}"/>
          </ac:picMkLst>
        </pc:picChg>
        <pc:picChg chg="add mod">
          <ac:chgData name="Oscar Ling" userId="S::s3604409@student.rmit.edu.au::353cad97-e9b2-4978-98d5-8a7bc9e5d126" providerId="AD" clId="Web-{063EEDFD-EE11-470A-93D3-AAF07289E327}" dt="2020-10-18T01:15:14.597" v="104" actId="1076"/>
          <ac:picMkLst>
            <pc:docMk/>
            <pc:sldMk cId="4031400111" sldId="267"/>
            <ac:picMk id="7" creationId="{4A7FD198-3BEA-4BC8-AF5A-3F0AC1FD78B7}"/>
          </ac:picMkLst>
        </pc:picChg>
        <pc:inkChg chg="add del">
          <ac:chgData name="Oscar Ling" userId="S::s3604409@student.rmit.edu.au::353cad97-e9b2-4978-98d5-8a7bc9e5d126" providerId="AD" clId="Web-{063EEDFD-EE11-470A-93D3-AAF07289E327}" dt="2020-10-18T01:15:29.097" v="108"/>
          <ac:inkMkLst>
            <pc:docMk/>
            <pc:sldMk cId="4031400111" sldId="267"/>
            <ac:inkMk id="9" creationId="{16ADCAFD-1BFF-48FE-8C29-C924D176F17E}"/>
          </ac:inkMkLst>
        </pc:inkChg>
        <pc:inkChg chg="add del">
          <ac:chgData name="Oscar Ling" userId="S::s3604409@student.rmit.edu.au::353cad97-e9b2-4978-98d5-8a7bc9e5d126" providerId="AD" clId="Web-{063EEDFD-EE11-470A-93D3-AAF07289E327}" dt="2020-10-18T01:15:29.097" v="107"/>
          <ac:inkMkLst>
            <pc:docMk/>
            <pc:sldMk cId="4031400111" sldId="267"/>
            <ac:inkMk id="10" creationId="{D0EFF541-C8DA-4669-B6E8-E5FC1BA6A7C1}"/>
          </ac:inkMkLst>
        </pc:inkChg>
        <pc:inkChg chg="add del">
          <ac:chgData name="Oscar Ling" userId="S::s3604409@student.rmit.edu.au::353cad97-e9b2-4978-98d5-8a7bc9e5d126" providerId="AD" clId="Web-{063EEDFD-EE11-470A-93D3-AAF07289E327}" dt="2020-10-18T01:15:56.442" v="111"/>
          <ac:inkMkLst>
            <pc:docMk/>
            <pc:sldMk cId="4031400111" sldId="267"/>
            <ac:inkMk id="12" creationId="{52443F9D-9483-4A17-9BC2-37AD665A2FCC}"/>
          </ac:inkMkLst>
        </pc:inkChg>
        <pc:inkChg chg="add del">
          <ac:chgData name="Oscar Ling" userId="S::s3604409@student.rmit.edu.au::353cad97-e9b2-4978-98d5-8a7bc9e5d126" providerId="AD" clId="Web-{063EEDFD-EE11-470A-93D3-AAF07289E327}" dt="2020-10-18T01:16:02.692" v="113"/>
          <ac:inkMkLst>
            <pc:docMk/>
            <pc:sldMk cId="4031400111" sldId="267"/>
            <ac:inkMk id="13" creationId="{A9132328-02C4-4677-94C2-EB75F0591757}"/>
          </ac:inkMkLst>
        </pc:inkChg>
        <pc:inkChg chg="add del">
          <ac:chgData name="Oscar Ling" userId="S::s3604409@student.rmit.edu.au::353cad97-e9b2-4978-98d5-8a7bc9e5d126" providerId="AD" clId="Web-{063EEDFD-EE11-470A-93D3-AAF07289E327}" dt="2020-10-18T01:16:08.754" v="115"/>
          <ac:inkMkLst>
            <pc:docMk/>
            <pc:sldMk cId="4031400111" sldId="267"/>
            <ac:inkMk id="14" creationId="{016CD32F-9A3B-4291-B8AF-F6E7FA4F4A92}"/>
          </ac:inkMkLst>
        </pc:inkChg>
      </pc:sldChg>
      <pc:sldChg chg="addSp delSp modSp new mod modClrScheme chgLayout">
        <pc:chgData name="Oscar Ling" userId="S::s3604409@student.rmit.edu.au::353cad97-e9b2-4978-98d5-8a7bc9e5d126" providerId="AD" clId="Web-{063EEDFD-EE11-470A-93D3-AAF07289E327}" dt="2020-10-18T01:19:09.368" v="215"/>
        <pc:sldMkLst>
          <pc:docMk/>
          <pc:sldMk cId="3269166151" sldId="268"/>
        </pc:sldMkLst>
        <pc:spChg chg="mod">
          <ac:chgData name="Oscar Ling" userId="S::s3604409@student.rmit.edu.au::353cad97-e9b2-4978-98d5-8a7bc9e5d126" providerId="AD" clId="Web-{063EEDFD-EE11-470A-93D3-AAF07289E327}" dt="2020-10-18T01:19:09.368" v="215"/>
          <ac:spMkLst>
            <pc:docMk/>
            <pc:sldMk cId="3269166151" sldId="268"/>
            <ac:spMk id="2" creationId="{3CE9569C-837F-4EB3-900A-3F3133D4178F}"/>
          </ac:spMkLst>
        </pc:spChg>
        <pc:spChg chg="add mod">
          <ac:chgData name="Oscar Ling" userId="S::s3604409@student.rmit.edu.au::353cad97-e9b2-4978-98d5-8a7bc9e5d126" providerId="AD" clId="Web-{063EEDFD-EE11-470A-93D3-AAF07289E327}" dt="2020-10-18T01:19:09.368" v="215"/>
          <ac:spMkLst>
            <pc:docMk/>
            <pc:sldMk cId="3269166151" sldId="268"/>
            <ac:spMk id="7" creationId="{E5D3A6E6-2B19-4D49-9780-04C50B0D8063}"/>
          </ac:spMkLst>
        </pc:spChg>
        <pc:spChg chg="add del mod">
          <ac:chgData name="Oscar Ling" userId="S::s3604409@student.rmit.edu.au::353cad97-e9b2-4978-98d5-8a7bc9e5d126" providerId="AD" clId="Web-{063EEDFD-EE11-470A-93D3-AAF07289E327}" dt="2020-10-18T01:19:09.368" v="215"/>
          <ac:spMkLst>
            <pc:docMk/>
            <pc:sldMk cId="3269166151" sldId="268"/>
            <ac:spMk id="9" creationId="{F298A6CE-856B-482C-8EFA-A936396758AB}"/>
          </ac:spMkLst>
        </pc:spChg>
        <pc:spChg chg="add mod">
          <ac:chgData name="Oscar Ling" userId="S::s3604409@student.rmit.edu.au::353cad97-e9b2-4978-98d5-8a7bc9e5d126" providerId="AD" clId="Web-{063EEDFD-EE11-470A-93D3-AAF07289E327}" dt="2020-10-18T01:19:09.368" v="215"/>
          <ac:spMkLst>
            <pc:docMk/>
            <pc:sldMk cId="3269166151" sldId="268"/>
            <ac:spMk id="14" creationId="{94910BA1-A2F5-4C73-B1D8-FA82DCBF369E}"/>
          </ac:spMkLst>
        </pc:spChg>
        <pc:spChg chg="add mod">
          <ac:chgData name="Oscar Ling" userId="S::s3604409@student.rmit.edu.au::353cad97-e9b2-4978-98d5-8a7bc9e5d126" providerId="AD" clId="Web-{063EEDFD-EE11-470A-93D3-AAF07289E327}" dt="2020-10-18T01:19:09.368" v="215"/>
          <ac:spMkLst>
            <pc:docMk/>
            <pc:sldMk cId="3269166151" sldId="268"/>
            <ac:spMk id="16" creationId="{6FF933D7-E9A9-4EF3-B8F3-E69715BEA784}"/>
          </ac:spMkLst>
        </pc:spChg>
      </pc:sldChg>
      <pc:sldChg chg="addSp modSp new mod modClrScheme chgLayout">
        <pc:chgData name="Oscar Ling" userId="S::s3604409@student.rmit.edu.au::353cad97-e9b2-4978-98d5-8a7bc9e5d126" providerId="AD" clId="Web-{063EEDFD-EE11-470A-93D3-AAF07289E327}" dt="2020-10-18T01:18:51.461" v="186" actId="20577"/>
        <pc:sldMkLst>
          <pc:docMk/>
          <pc:sldMk cId="436767385" sldId="269"/>
        </pc:sldMkLst>
        <pc:spChg chg="mod">
          <ac:chgData name="Oscar Ling" userId="S::s3604409@student.rmit.edu.au::353cad97-e9b2-4978-98d5-8a7bc9e5d126" providerId="AD" clId="Web-{063EEDFD-EE11-470A-93D3-AAF07289E327}" dt="2020-10-18T01:18:39.836" v="166"/>
          <ac:spMkLst>
            <pc:docMk/>
            <pc:sldMk cId="436767385" sldId="269"/>
            <ac:spMk id="2" creationId="{CF4C489F-9182-4D03-A4C2-A06AD924A19C}"/>
          </ac:spMkLst>
        </pc:spChg>
        <pc:spChg chg="add mod">
          <ac:chgData name="Oscar Ling" userId="S::s3604409@student.rmit.edu.au::353cad97-e9b2-4978-98d5-8a7bc9e5d126" providerId="AD" clId="Web-{063EEDFD-EE11-470A-93D3-AAF07289E327}" dt="2020-10-18T01:18:51.461" v="186" actId="20577"/>
          <ac:spMkLst>
            <pc:docMk/>
            <pc:sldMk cId="436767385" sldId="269"/>
            <ac:spMk id="7" creationId="{CB736C7A-23AE-4ECC-9CF9-627EBF82C50B}"/>
          </ac:spMkLst>
        </pc:spChg>
        <pc:spChg chg="add mod">
          <ac:chgData name="Oscar Ling" userId="S::s3604409@student.rmit.edu.au::353cad97-e9b2-4978-98d5-8a7bc9e5d126" providerId="AD" clId="Web-{063EEDFD-EE11-470A-93D3-AAF07289E327}" dt="2020-10-18T01:18:39.836" v="166"/>
          <ac:spMkLst>
            <pc:docMk/>
            <pc:sldMk cId="436767385" sldId="269"/>
            <ac:spMk id="9" creationId="{624A1CB4-71FC-4F69-9BA6-99A16498BCD3}"/>
          </ac:spMkLst>
        </pc:spChg>
      </pc:sldChg>
      <pc:sldChg chg="addSp delSp modSp new mod modClrScheme chgLayout">
        <pc:chgData name="Oscar Ling" userId="S::s3604409@student.rmit.edu.au::353cad97-e9b2-4978-98d5-8a7bc9e5d126" providerId="AD" clId="Web-{063EEDFD-EE11-470A-93D3-AAF07289E327}" dt="2020-10-18T01:19:16.884" v="216"/>
        <pc:sldMkLst>
          <pc:docMk/>
          <pc:sldMk cId="1569628240" sldId="270"/>
        </pc:sldMkLst>
        <pc:spChg chg="mod">
          <ac:chgData name="Oscar Ling" userId="S::s3604409@student.rmit.edu.au::353cad97-e9b2-4978-98d5-8a7bc9e5d126" providerId="AD" clId="Web-{063EEDFD-EE11-470A-93D3-AAF07289E327}" dt="2020-10-18T01:19:16.884" v="216"/>
          <ac:spMkLst>
            <pc:docMk/>
            <pc:sldMk cId="1569628240" sldId="270"/>
            <ac:spMk id="2" creationId="{AF77A59F-7288-4F66-AFAB-1B0F70C86B0F}"/>
          </ac:spMkLst>
        </pc:spChg>
        <pc:spChg chg="del">
          <ac:chgData name="Oscar Ling" userId="S::s3604409@student.rmit.edu.au::353cad97-e9b2-4978-98d5-8a7bc9e5d126" providerId="AD" clId="Web-{063EEDFD-EE11-470A-93D3-AAF07289E327}" dt="2020-10-18T01:19:16.884" v="216"/>
          <ac:spMkLst>
            <pc:docMk/>
            <pc:sldMk cId="1569628240" sldId="270"/>
            <ac:spMk id="3" creationId="{6C84A719-AA3C-453B-8E36-ADA21203B6D8}"/>
          </ac:spMkLst>
        </pc:spChg>
        <pc:spChg chg="mod">
          <ac:chgData name="Oscar Ling" userId="S::s3604409@student.rmit.edu.au::353cad97-e9b2-4978-98d5-8a7bc9e5d126" providerId="AD" clId="Web-{063EEDFD-EE11-470A-93D3-AAF07289E327}" dt="2020-10-18T01:19:16.884" v="216"/>
          <ac:spMkLst>
            <pc:docMk/>
            <pc:sldMk cId="1569628240" sldId="270"/>
            <ac:spMk id="4" creationId="{94524ED4-8345-4235-BEAD-BF7020B45834}"/>
          </ac:spMkLst>
        </pc:spChg>
        <pc:spChg chg="add mod">
          <ac:chgData name="Oscar Ling" userId="S::s3604409@student.rmit.edu.au::353cad97-e9b2-4978-98d5-8a7bc9e5d126" providerId="AD" clId="Web-{063EEDFD-EE11-470A-93D3-AAF07289E327}" dt="2020-10-18T01:19:16.884" v="216"/>
          <ac:spMkLst>
            <pc:docMk/>
            <pc:sldMk cId="1569628240" sldId="270"/>
            <ac:spMk id="9" creationId="{0D4507B5-5B97-4DF4-A4E4-87D4C809A083}"/>
          </ac:spMkLst>
        </pc:spChg>
        <pc:spChg chg="add mod">
          <ac:chgData name="Oscar Ling" userId="S::s3604409@student.rmit.edu.au::353cad97-e9b2-4978-98d5-8a7bc9e5d126" providerId="AD" clId="Web-{063EEDFD-EE11-470A-93D3-AAF07289E327}" dt="2020-10-18T01:19:16.884" v="216"/>
          <ac:spMkLst>
            <pc:docMk/>
            <pc:sldMk cId="1569628240" sldId="270"/>
            <ac:spMk id="11" creationId="{00F6989D-6EE9-4FE4-BFCF-852A118D1D4F}"/>
          </ac:spMkLst>
        </pc:spChg>
      </pc:sldChg>
      <pc:sldChg chg="modSp new">
        <pc:chgData name="Oscar Ling" userId="S::s3604409@student.rmit.edu.au::353cad97-e9b2-4978-98d5-8a7bc9e5d126" providerId="AD" clId="Web-{063EEDFD-EE11-470A-93D3-AAF07289E327}" dt="2020-10-18T01:19:04.649" v="212" actId="20577"/>
        <pc:sldMkLst>
          <pc:docMk/>
          <pc:sldMk cId="2091882506" sldId="271"/>
        </pc:sldMkLst>
        <pc:spChg chg="mod">
          <ac:chgData name="Oscar Ling" userId="S::s3604409@student.rmit.edu.au::353cad97-e9b2-4978-98d5-8a7bc9e5d126" providerId="AD" clId="Web-{063EEDFD-EE11-470A-93D3-AAF07289E327}" dt="2020-10-18T01:19:04.649" v="212" actId="20577"/>
          <ac:spMkLst>
            <pc:docMk/>
            <pc:sldMk cId="2091882506" sldId="271"/>
            <ac:spMk id="2" creationId="{7C6E21F2-16BB-4042-8ED8-EDC1BEA4D172}"/>
          </ac:spMkLst>
        </pc:spChg>
      </pc:sldChg>
      <pc:sldChg chg="new">
        <pc:chgData name="Oscar Ling" userId="S::s3604409@student.rmit.edu.au::353cad97-e9b2-4978-98d5-8a7bc9e5d126" providerId="AD" clId="Web-{063EEDFD-EE11-470A-93D3-AAF07289E327}" dt="2020-10-18T01:18:42.524" v="169"/>
        <pc:sldMkLst>
          <pc:docMk/>
          <pc:sldMk cId="1049185540" sldId="272"/>
        </pc:sldMkLst>
      </pc:sldChg>
    </pc:docChg>
  </pc:docChgLst>
  <pc:docChgLst>
    <pc:chgData name="Indirakshi Sreeram" userId="S::s3728388@student.rmit.edu.au::66dd1811-db8a-4de5-b91c-aba57764f5dc" providerId="AD" clId="Web-{F4C305BF-3630-46C5-BBDA-DBE8B82265C1}"/>
    <pc:docChg chg="modSld">
      <pc:chgData name="Indirakshi Sreeram" userId="S::s3728388@student.rmit.edu.au::66dd1811-db8a-4de5-b91c-aba57764f5dc" providerId="AD" clId="Web-{F4C305BF-3630-46C5-BBDA-DBE8B82265C1}" dt="2020-10-17T05:37:57.279" v="2"/>
      <pc:docMkLst>
        <pc:docMk/>
      </pc:docMkLst>
      <pc:sldChg chg="modSp addAnim modAnim">
        <pc:chgData name="Indirakshi Sreeram" userId="S::s3728388@student.rmit.edu.au::66dd1811-db8a-4de5-b91c-aba57764f5dc" providerId="AD" clId="Web-{F4C305BF-3630-46C5-BBDA-DBE8B82265C1}" dt="2020-10-17T05:37:57.279" v="2"/>
        <pc:sldMkLst>
          <pc:docMk/>
          <pc:sldMk cId="304567050" sldId="261"/>
        </pc:sldMkLst>
        <pc:picChg chg="mod">
          <ac:chgData name="Indirakshi Sreeram" userId="S::s3728388@student.rmit.edu.au::66dd1811-db8a-4de5-b91c-aba57764f5dc" providerId="AD" clId="Web-{F4C305BF-3630-46C5-BBDA-DBE8B82265C1}" dt="2020-10-17T05:37:38.966" v="0" actId="14100"/>
          <ac:picMkLst>
            <pc:docMk/>
            <pc:sldMk cId="304567050" sldId="261"/>
            <ac:picMk id="5" creationId="{81D7C580-0399-45F3-839D-D0F7D0B634B6}"/>
          </ac:picMkLst>
        </pc:picChg>
      </pc:sldChg>
    </pc:docChg>
  </pc:docChgLst>
  <pc:docChgLst>
    <pc:chgData name="Indirakshi Sreeram" userId="S::s3728388@student.rmit.edu.au::66dd1811-db8a-4de5-b91c-aba57764f5dc" providerId="AD" clId="Web-{27834BF4-7F14-4FEA-92CF-DCDC35B67550}"/>
    <pc:docChg chg="addSld modSld">
      <pc:chgData name="Indirakshi Sreeram" userId="S::s3728388@student.rmit.edu.au::66dd1811-db8a-4de5-b91c-aba57764f5dc" providerId="AD" clId="Web-{27834BF4-7F14-4FEA-92CF-DCDC35B67550}" dt="2020-10-13T03:21:15.340" v="9"/>
      <pc:docMkLst>
        <pc:docMk/>
      </pc:docMkLst>
      <pc:sldChg chg="modSp">
        <pc:chgData name="Indirakshi Sreeram" userId="S::s3728388@student.rmit.edu.au::66dd1811-db8a-4de5-b91c-aba57764f5dc" providerId="AD" clId="Web-{27834BF4-7F14-4FEA-92CF-DCDC35B67550}" dt="2020-10-13T03:20:24.090" v="8" actId="20577"/>
        <pc:sldMkLst>
          <pc:docMk/>
          <pc:sldMk cId="4043737824" sldId="257"/>
        </pc:sldMkLst>
        <pc:spChg chg="mod">
          <ac:chgData name="Indirakshi Sreeram" userId="S::s3728388@student.rmit.edu.au::66dd1811-db8a-4de5-b91c-aba57764f5dc" providerId="AD" clId="Web-{27834BF4-7F14-4FEA-92CF-DCDC35B67550}" dt="2020-10-13T03:20:24.090" v="8" actId="20577"/>
          <ac:spMkLst>
            <pc:docMk/>
            <pc:sldMk cId="4043737824" sldId="257"/>
            <ac:spMk id="3" creationId="{A8E9CFF2-3777-4FF4-A759-8491175B0B7C}"/>
          </ac:spMkLst>
        </pc:spChg>
      </pc:sldChg>
      <pc:sldChg chg="delSp delAnim">
        <pc:chgData name="Indirakshi Sreeram" userId="S::s3728388@student.rmit.edu.au::66dd1811-db8a-4de5-b91c-aba57764f5dc" providerId="AD" clId="Web-{27834BF4-7F14-4FEA-92CF-DCDC35B67550}" dt="2020-10-13T03:19:52.887" v="0"/>
        <pc:sldMkLst>
          <pc:docMk/>
          <pc:sldMk cId="1301758103" sldId="259"/>
        </pc:sldMkLst>
        <pc:picChg chg="del">
          <ac:chgData name="Indirakshi Sreeram" userId="S::s3728388@student.rmit.edu.au::66dd1811-db8a-4de5-b91c-aba57764f5dc" providerId="AD" clId="Web-{27834BF4-7F14-4FEA-92CF-DCDC35B67550}" dt="2020-10-13T03:19:52.887" v="0"/>
          <ac:picMkLst>
            <pc:docMk/>
            <pc:sldMk cId="1301758103" sldId="259"/>
            <ac:picMk id="1026" creationId="{379769AB-0844-4648-8FEA-A1B4704EC54B}"/>
          </ac:picMkLst>
        </pc:picChg>
      </pc:sldChg>
      <pc:sldChg chg="delSp delAnim">
        <pc:chgData name="Indirakshi Sreeram" userId="S::s3728388@student.rmit.edu.au::66dd1811-db8a-4de5-b91c-aba57764f5dc" providerId="AD" clId="Web-{27834BF4-7F14-4FEA-92CF-DCDC35B67550}" dt="2020-10-13T03:19:56.480" v="1"/>
        <pc:sldMkLst>
          <pc:docMk/>
          <pc:sldMk cId="3329235656" sldId="260"/>
        </pc:sldMkLst>
        <pc:picChg chg="del">
          <ac:chgData name="Indirakshi Sreeram" userId="S::s3728388@student.rmit.edu.au::66dd1811-db8a-4de5-b91c-aba57764f5dc" providerId="AD" clId="Web-{27834BF4-7F14-4FEA-92CF-DCDC35B67550}" dt="2020-10-13T03:19:56.480" v="1"/>
          <ac:picMkLst>
            <pc:docMk/>
            <pc:sldMk cId="3329235656" sldId="260"/>
            <ac:picMk id="2050" creationId="{1E661C40-EB30-4A81-8448-D62A3DFF797B}"/>
          </ac:picMkLst>
        </pc:picChg>
      </pc:sldChg>
      <pc:sldChg chg="new">
        <pc:chgData name="Indirakshi Sreeram" userId="S::s3728388@student.rmit.edu.au::66dd1811-db8a-4de5-b91c-aba57764f5dc" providerId="AD" clId="Web-{27834BF4-7F14-4FEA-92CF-DCDC35B67550}" dt="2020-10-13T03:21:15.340" v="9"/>
        <pc:sldMkLst>
          <pc:docMk/>
          <pc:sldMk cId="304567050" sldId="261"/>
        </pc:sldMkLst>
      </pc:sldChg>
    </pc:docChg>
  </pc:docChgLst>
  <pc:docChgLst>
    <pc:chgData name=". Andhika Rakha Wira Laksito" userId="S::s3725304@student.rmit.edu.au::97086b1b-610d-4842-8458-090c78f93eab" providerId="AD" clId="Web-{92879DAB-F96F-4F4F-A738-CDC1CDD899A0}"/>
    <pc:docChg chg="addSld delSld modSld">
      <pc:chgData name=". Andhika Rakha Wira Laksito" userId="S::s3725304@student.rmit.edu.au::97086b1b-610d-4842-8458-090c78f93eab" providerId="AD" clId="Web-{92879DAB-F96F-4F4F-A738-CDC1CDD899A0}" dt="2020-10-18T08:09:24.024" v="82" actId="1076"/>
      <pc:docMkLst>
        <pc:docMk/>
      </pc:docMkLst>
      <pc:sldChg chg="del">
        <pc:chgData name=". Andhika Rakha Wira Laksito" userId="S::s3725304@student.rmit.edu.au::97086b1b-610d-4842-8458-090c78f93eab" providerId="AD" clId="Web-{92879DAB-F96F-4F4F-A738-CDC1CDD899A0}" dt="2020-10-18T08:05:21.067" v="0"/>
        <pc:sldMkLst>
          <pc:docMk/>
          <pc:sldMk cId="1049185540" sldId="272"/>
        </pc:sldMkLst>
      </pc:sldChg>
      <pc:sldChg chg="addSp delSp modSp new add del">
        <pc:chgData name=". Andhika Rakha Wira Laksito" userId="S::s3725304@student.rmit.edu.au::97086b1b-610d-4842-8458-090c78f93eab" providerId="AD" clId="Web-{92879DAB-F96F-4F4F-A738-CDC1CDD899A0}" dt="2020-10-18T08:06:29.662" v="8"/>
        <pc:sldMkLst>
          <pc:docMk/>
          <pc:sldMk cId="2137109810" sldId="272"/>
        </pc:sldMkLst>
        <pc:spChg chg="del">
          <ac:chgData name=". Andhika Rakha Wira Laksito" userId="S::s3725304@student.rmit.edu.au::97086b1b-610d-4842-8458-090c78f93eab" providerId="AD" clId="Web-{92879DAB-F96F-4F4F-A738-CDC1CDD899A0}" dt="2020-10-18T08:05:24.473" v="2"/>
          <ac:spMkLst>
            <pc:docMk/>
            <pc:sldMk cId="2137109810" sldId="272"/>
            <ac:spMk id="3" creationId="{FB174800-0A40-420B-BD27-40F9A63DA5CE}"/>
          </ac:spMkLst>
        </pc:spChg>
        <pc:spChg chg="add mod">
          <ac:chgData name=". Andhika Rakha Wira Laksito" userId="S::s3725304@student.rmit.edu.au::97086b1b-610d-4842-8458-090c78f93eab" providerId="AD" clId="Web-{92879DAB-F96F-4F4F-A738-CDC1CDD899A0}" dt="2020-10-18T08:05:46.880" v="5"/>
          <ac:spMkLst>
            <pc:docMk/>
            <pc:sldMk cId="2137109810" sldId="272"/>
            <ac:spMk id="6" creationId="{8EB02D3B-41C0-42BB-9852-CA0C0410E2DE}"/>
          </ac:spMkLst>
        </pc:spChg>
        <pc:picChg chg="add del mod ord">
          <ac:chgData name=". Andhika Rakha Wira Laksito" userId="S::s3725304@student.rmit.edu.au::97086b1b-610d-4842-8458-090c78f93eab" providerId="AD" clId="Web-{92879DAB-F96F-4F4F-A738-CDC1CDD899A0}" dt="2020-10-18T08:05:46.880" v="5"/>
          <ac:picMkLst>
            <pc:docMk/>
            <pc:sldMk cId="2137109810" sldId="272"/>
            <ac:picMk id="5" creationId="{C2E39F7E-A4CD-4558-A9FC-342F178AC295}"/>
          </ac:picMkLst>
        </pc:picChg>
      </pc:sldChg>
      <pc:sldChg chg="addSp delSp modSp new mod modClrScheme chgLayout">
        <pc:chgData name=". Andhika Rakha Wira Laksito" userId="S::s3725304@student.rmit.edu.au::97086b1b-610d-4842-8458-090c78f93eab" providerId="AD" clId="Web-{92879DAB-F96F-4F4F-A738-CDC1CDD899A0}" dt="2020-10-18T08:07:10.068" v="27" actId="14100"/>
        <pc:sldMkLst>
          <pc:docMk/>
          <pc:sldMk cId="463646878" sldId="273"/>
        </pc:sldMkLst>
        <pc:spChg chg="del">
          <ac:chgData name=". Andhika Rakha Wira Laksito" userId="S::s3725304@student.rmit.edu.au::97086b1b-610d-4842-8458-090c78f93eab" providerId="AD" clId="Web-{92879DAB-F96F-4F4F-A738-CDC1CDD899A0}" dt="2020-10-18T08:06:27.661" v="7"/>
          <ac:spMkLst>
            <pc:docMk/>
            <pc:sldMk cId="463646878" sldId="273"/>
            <ac:spMk id="2" creationId="{60C1CF86-6BA7-43B0-A24A-D9666F5680DB}"/>
          </ac:spMkLst>
        </pc:spChg>
        <pc:spChg chg="del">
          <ac:chgData name=". Andhika Rakha Wira Laksito" userId="S::s3725304@student.rmit.edu.au::97086b1b-610d-4842-8458-090c78f93eab" providerId="AD" clId="Web-{92879DAB-F96F-4F4F-A738-CDC1CDD899A0}" dt="2020-10-18T08:06:27.661" v="7"/>
          <ac:spMkLst>
            <pc:docMk/>
            <pc:sldMk cId="463646878" sldId="273"/>
            <ac:spMk id="3" creationId="{89E4843E-266B-4EBE-A46E-454BD6086989}"/>
          </ac:spMkLst>
        </pc:spChg>
        <pc:spChg chg="mod">
          <ac:chgData name=". Andhika Rakha Wira Laksito" userId="S::s3725304@student.rmit.edu.au::97086b1b-610d-4842-8458-090c78f93eab" providerId="AD" clId="Web-{92879DAB-F96F-4F4F-A738-CDC1CDD899A0}" dt="2020-10-18T08:06:27.661" v="7"/>
          <ac:spMkLst>
            <pc:docMk/>
            <pc:sldMk cId="463646878" sldId="273"/>
            <ac:spMk id="4" creationId="{5EF18695-7405-4ED6-8B81-C597A4C07DE6}"/>
          </ac:spMkLst>
        </pc:spChg>
        <pc:spChg chg="add mod">
          <ac:chgData name=". Andhika Rakha Wira Laksito" userId="S::s3725304@student.rmit.edu.au::97086b1b-610d-4842-8458-090c78f93eab" providerId="AD" clId="Web-{92879DAB-F96F-4F4F-A738-CDC1CDD899A0}" dt="2020-10-18T08:06:34.958" v="11" actId="20577"/>
          <ac:spMkLst>
            <pc:docMk/>
            <pc:sldMk cId="463646878" sldId="273"/>
            <ac:spMk id="9" creationId="{C1FBDC54-F0EC-4AC4-A66B-8366ED5B0E4E}"/>
          </ac:spMkLst>
        </pc:spChg>
        <pc:spChg chg="add del mod">
          <ac:chgData name=". Andhika Rakha Wira Laksito" userId="S::s3725304@student.rmit.edu.au::97086b1b-610d-4842-8458-090c78f93eab" providerId="AD" clId="Web-{92879DAB-F96F-4F4F-A738-CDC1CDD899A0}" dt="2020-10-18T08:06:40.084" v="14"/>
          <ac:spMkLst>
            <pc:docMk/>
            <pc:sldMk cId="463646878" sldId="273"/>
            <ac:spMk id="11" creationId="{638C3099-6063-425A-9DFF-F6512F3661AF}"/>
          </ac:spMkLst>
        </pc:spChg>
        <pc:spChg chg="add del mod">
          <ac:chgData name=". Andhika Rakha Wira Laksito" userId="S::s3725304@student.rmit.edu.au::97086b1b-610d-4842-8458-090c78f93eab" providerId="AD" clId="Web-{92879DAB-F96F-4F4F-A738-CDC1CDD899A0}" dt="2020-10-18T08:06:37.287" v="13"/>
          <ac:spMkLst>
            <pc:docMk/>
            <pc:sldMk cId="463646878" sldId="273"/>
            <ac:spMk id="13" creationId="{D7912719-EADF-476A-92F1-E5407279B453}"/>
          </ac:spMkLst>
        </pc:spChg>
        <pc:picChg chg="add mod ord">
          <ac:chgData name=". Andhika Rakha Wira Laksito" userId="S::s3725304@student.rmit.edu.au::97086b1b-610d-4842-8458-090c78f93eab" providerId="AD" clId="Web-{92879DAB-F96F-4F4F-A738-CDC1CDD899A0}" dt="2020-10-18T08:06:41.724" v="15" actId="1076"/>
          <ac:picMkLst>
            <pc:docMk/>
            <pc:sldMk cId="463646878" sldId="273"/>
            <ac:picMk id="5" creationId="{F59EBDC0-0F22-48FE-817B-4E75F26E0B65}"/>
          </ac:picMkLst>
        </pc:picChg>
        <pc:picChg chg="add mod">
          <ac:chgData name=". Andhika Rakha Wira Laksito" userId="S::s3725304@student.rmit.edu.au::97086b1b-610d-4842-8458-090c78f93eab" providerId="AD" clId="Web-{92879DAB-F96F-4F4F-A738-CDC1CDD899A0}" dt="2020-10-18T08:06:55.068" v="21" actId="14100"/>
          <ac:picMkLst>
            <pc:docMk/>
            <pc:sldMk cId="463646878" sldId="273"/>
            <ac:picMk id="6" creationId="{2999CBB3-F92E-4857-BF17-590D4448FC76}"/>
          </ac:picMkLst>
        </pc:picChg>
        <pc:picChg chg="add mod">
          <ac:chgData name=". Andhika Rakha Wira Laksito" userId="S::s3725304@student.rmit.edu.au::97086b1b-610d-4842-8458-090c78f93eab" providerId="AD" clId="Web-{92879DAB-F96F-4F4F-A738-CDC1CDD899A0}" dt="2020-10-18T08:07:10.068" v="27" actId="14100"/>
          <ac:picMkLst>
            <pc:docMk/>
            <pc:sldMk cId="463646878" sldId="273"/>
            <ac:picMk id="7" creationId="{D43931E4-5271-4292-BBC6-CE1A5A4C6331}"/>
          </ac:picMkLst>
        </pc:picChg>
      </pc:sldChg>
      <pc:sldChg chg="addSp delSp modSp new mod modClrScheme chgLayout">
        <pc:chgData name=". Andhika Rakha Wira Laksito" userId="S::s3725304@student.rmit.edu.au::97086b1b-610d-4842-8458-090c78f93eab" providerId="AD" clId="Web-{92879DAB-F96F-4F4F-A738-CDC1CDD899A0}" dt="2020-10-18T08:07:51.741" v="45" actId="1076"/>
        <pc:sldMkLst>
          <pc:docMk/>
          <pc:sldMk cId="3726349424" sldId="274"/>
        </pc:sldMkLst>
        <pc:spChg chg="del">
          <ac:chgData name=". Andhika Rakha Wira Laksito" userId="S::s3725304@student.rmit.edu.au::97086b1b-610d-4842-8458-090c78f93eab" providerId="AD" clId="Web-{92879DAB-F96F-4F4F-A738-CDC1CDD899A0}" dt="2020-10-18T08:07:18.662" v="29"/>
          <ac:spMkLst>
            <pc:docMk/>
            <pc:sldMk cId="3726349424" sldId="274"/>
            <ac:spMk id="2" creationId="{CC288B40-9F21-4485-908F-D0B88CEDF4AF}"/>
          </ac:spMkLst>
        </pc:spChg>
        <pc:spChg chg="del">
          <ac:chgData name=". Andhika Rakha Wira Laksito" userId="S::s3725304@student.rmit.edu.au::97086b1b-610d-4842-8458-090c78f93eab" providerId="AD" clId="Web-{92879DAB-F96F-4F4F-A738-CDC1CDD899A0}" dt="2020-10-18T08:07:18.662" v="29"/>
          <ac:spMkLst>
            <pc:docMk/>
            <pc:sldMk cId="3726349424" sldId="274"/>
            <ac:spMk id="3" creationId="{BBFF5BCB-96F1-4D83-A0C0-86B9313F39AA}"/>
          </ac:spMkLst>
        </pc:spChg>
        <pc:spChg chg="del">
          <ac:chgData name=". Andhika Rakha Wira Laksito" userId="S::s3725304@student.rmit.edu.au::97086b1b-610d-4842-8458-090c78f93eab" providerId="AD" clId="Web-{92879DAB-F96F-4F4F-A738-CDC1CDD899A0}" dt="2020-10-18T08:07:18.662" v="29"/>
          <ac:spMkLst>
            <pc:docMk/>
            <pc:sldMk cId="3726349424" sldId="274"/>
            <ac:spMk id="4" creationId="{44CBFF8E-7E53-44B3-845E-4F97485B55B0}"/>
          </ac:spMkLst>
        </pc:spChg>
        <pc:spChg chg="mod">
          <ac:chgData name=". Andhika Rakha Wira Laksito" userId="S::s3725304@student.rmit.edu.au::97086b1b-610d-4842-8458-090c78f93eab" providerId="AD" clId="Web-{92879DAB-F96F-4F4F-A738-CDC1CDD899A0}" dt="2020-10-18T08:07:18.662" v="29"/>
          <ac:spMkLst>
            <pc:docMk/>
            <pc:sldMk cId="3726349424" sldId="274"/>
            <ac:spMk id="5" creationId="{DAD51C9C-1A83-46B1-BE85-4B221792047B}"/>
          </ac:spMkLst>
        </pc:spChg>
        <pc:spChg chg="add mod">
          <ac:chgData name=". Andhika Rakha Wira Laksito" userId="S::s3725304@student.rmit.edu.au::97086b1b-610d-4842-8458-090c78f93eab" providerId="AD" clId="Web-{92879DAB-F96F-4F4F-A738-CDC1CDD899A0}" dt="2020-10-18T08:07:22.975" v="30" actId="20577"/>
          <ac:spMkLst>
            <pc:docMk/>
            <pc:sldMk cId="3726349424" sldId="274"/>
            <ac:spMk id="10" creationId="{014F9FB8-5438-4E65-8029-8B2E0193CCB4}"/>
          </ac:spMkLst>
        </pc:spChg>
        <pc:spChg chg="add mod">
          <ac:chgData name=". Andhika Rakha Wira Laksito" userId="S::s3725304@student.rmit.edu.au::97086b1b-610d-4842-8458-090c78f93eab" providerId="AD" clId="Web-{92879DAB-F96F-4F4F-A738-CDC1CDD899A0}" dt="2020-10-18T08:07:30.428" v="37" actId="14100"/>
          <ac:spMkLst>
            <pc:docMk/>
            <pc:sldMk cId="3726349424" sldId="274"/>
            <ac:spMk id="12" creationId="{B1C112A2-45CD-4275-A5AD-934E594A3457}"/>
          </ac:spMkLst>
        </pc:spChg>
        <pc:picChg chg="add mod">
          <ac:chgData name=". Andhika Rakha Wira Laksito" userId="S::s3725304@student.rmit.edu.au::97086b1b-610d-4842-8458-090c78f93eab" providerId="AD" clId="Web-{92879DAB-F96F-4F4F-A738-CDC1CDD899A0}" dt="2020-10-18T08:07:40.709" v="43" actId="14100"/>
          <ac:picMkLst>
            <pc:docMk/>
            <pc:sldMk cId="3726349424" sldId="274"/>
            <ac:picMk id="6" creationId="{04F96E79-AA4D-4523-905B-C4BC7934A4C7}"/>
          </ac:picMkLst>
        </pc:picChg>
        <pc:picChg chg="add mod">
          <ac:chgData name=". Andhika Rakha Wira Laksito" userId="S::s3725304@student.rmit.edu.au::97086b1b-610d-4842-8458-090c78f93eab" providerId="AD" clId="Web-{92879DAB-F96F-4F4F-A738-CDC1CDD899A0}" dt="2020-10-18T08:07:51.741" v="45" actId="1076"/>
          <ac:picMkLst>
            <pc:docMk/>
            <pc:sldMk cId="3726349424" sldId="274"/>
            <ac:picMk id="7" creationId="{0A98D38F-8CBF-4666-A43D-575F60561262}"/>
          </ac:picMkLst>
        </pc:picChg>
      </pc:sldChg>
      <pc:sldChg chg="addSp delSp modSp new mod modClrScheme chgLayout">
        <pc:chgData name=". Andhika Rakha Wira Laksito" userId="S::s3725304@student.rmit.edu.au::97086b1b-610d-4842-8458-090c78f93eab" providerId="AD" clId="Web-{92879DAB-F96F-4F4F-A738-CDC1CDD899A0}" dt="2020-10-18T08:08:37.507" v="66" actId="14100"/>
        <pc:sldMkLst>
          <pc:docMk/>
          <pc:sldMk cId="3694179070" sldId="275"/>
        </pc:sldMkLst>
        <pc:spChg chg="del">
          <ac:chgData name=". Andhika Rakha Wira Laksito" userId="S::s3725304@student.rmit.edu.au::97086b1b-610d-4842-8458-090c78f93eab" providerId="AD" clId="Web-{92879DAB-F96F-4F4F-A738-CDC1CDD899A0}" dt="2020-10-18T08:07:59.054" v="47"/>
          <ac:spMkLst>
            <pc:docMk/>
            <pc:sldMk cId="3694179070" sldId="275"/>
            <ac:spMk id="2" creationId="{ABE7DA8C-4A90-465F-9F3B-488639F49D82}"/>
          </ac:spMkLst>
        </pc:spChg>
        <pc:spChg chg="del">
          <ac:chgData name=". Andhika Rakha Wira Laksito" userId="S::s3725304@student.rmit.edu.au::97086b1b-610d-4842-8458-090c78f93eab" providerId="AD" clId="Web-{92879DAB-F96F-4F4F-A738-CDC1CDD899A0}" dt="2020-10-18T08:07:59.054" v="47"/>
          <ac:spMkLst>
            <pc:docMk/>
            <pc:sldMk cId="3694179070" sldId="275"/>
            <ac:spMk id="3" creationId="{7832D5EB-5DA4-4169-BCA3-A7023DFE5E24}"/>
          </ac:spMkLst>
        </pc:spChg>
        <pc:spChg chg="mod">
          <ac:chgData name=". Andhika Rakha Wira Laksito" userId="S::s3725304@student.rmit.edu.au::97086b1b-610d-4842-8458-090c78f93eab" providerId="AD" clId="Web-{92879DAB-F96F-4F4F-A738-CDC1CDD899A0}" dt="2020-10-18T08:07:59.054" v="47"/>
          <ac:spMkLst>
            <pc:docMk/>
            <pc:sldMk cId="3694179070" sldId="275"/>
            <ac:spMk id="4" creationId="{FFB1D8C7-DB52-4437-A005-CB1A2C95D119}"/>
          </ac:spMkLst>
        </pc:spChg>
        <pc:spChg chg="add del mod">
          <ac:chgData name=". Andhika Rakha Wira Laksito" userId="S::s3725304@student.rmit.edu.au::97086b1b-610d-4842-8458-090c78f93eab" providerId="AD" clId="Web-{92879DAB-F96F-4F4F-A738-CDC1CDD899A0}" dt="2020-10-18T08:08:21.804" v="59"/>
          <ac:spMkLst>
            <pc:docMk/>
            <pc:sldMk cId="3694179070" sldId="275"/>
            <ac:spMk id="5" creationId="{AFD129BC-25F1-4D7A-BD7F-49E4342935F6}"/>
          </ac:spMkLst>
        </pc:spChg>
        <pc:spChg chg="add mod">
          <ac:chgData name=". Andhika Rakha Wira Laksito" userId="S::s3725304@student.rmit.edu.au::97086b1b-610d-4842-8458-090c78f93eab" providerId="AD" clId="Web-{92879DAB-F96F-4F4F-A738-CDC1CDD899A0}" dt="2020-10-18T08:08:07.085" v="50" actId="20577"/>
          <ac:spMkLst>
            <pc:docMk/>
            <pc:sldMk cId="3694179070" sldId="275"/>
            <ac:spMk id="9" creationId="{AA3F1847-3CA6-4265-AC00-25B8A9227B0A}"/>
          </ac:spMkLst>
        </pc:spChg>
        <pc:spChg chg="add del mod">
          <ac:chgData name=". Andhika Rakha Wira Laksito" userId="S::s3725304@student.rmit.edu.au::97086b1b-610d-4842-8458-090c78f93eab" providerId="AD" clId="Web-{92879DAB-F96F-4F4F-A738-CDC1CDD899A0}" dt="2020-10-18T08:08:14.616" v="56"/>
          <ac:spMkLst>
            <pc:docMk/>
            <pc:sldMk cId="3694179070" sldId="275"/>
            <ac:spMk id="11" creationId="{79509422-CB3F-45E8-8B2E-CFA56C4FC20E}"/>
          </ac:spMkLst>
        </pc:spChg>
        <pc:spChg chg="add mod">
          <ac:chgData name=". Andhika Rakha Wira Laksito" userId="S::s3725304@student.rmit.edu.au::97086b1b-610d-4842-8458-090c78f93eab" providerId="AD" clId="Web-{92879DAB-F96F-4F4F-A738-CDC1CDD899A0}" dt="2020-10-18T08:08:10.882" v="54" actId="20577"/>
          <ac:spMkLst>
            <pc:docMk/>
            <pc:sldMk cId="3694179070" sldId="275"/>
            <ac:spMk id="13" creationId="{5F82686A-3C98-4897-9B6B-01FE516448E8}"/>
          </ac:spMkLst>
        </pc:spChg>
        <pc:picChg chg="add mod">
          <ac:chgData name=". Andhika Rakha Wira Laksito" userId="S::s3725304@student.rmit.edu.au::97086b1b-610d-4842-8458-090c78f93eab" providerId="AD" clId="Web-{92879DAB-F96F-4F4F-A738-CDC1CDD899A0}" dt="2020-10-18T08:08:29.445" v="63" actId="1076"/>
          <ac:picMkLst>
            <pc:docMk/>
            <pc:sldMk cId="3694179070" sldId="275"/>
            <ac:picMk id="6" creationId="{ABC4AAE4-72F3-4289-8844-1FB946EC3340}"/>
          </ac:picMkLst>
        </pc:picChg>
        <pc:picChg chg="add mod">
          <ac:chgData name=". Andhika Rakha Wira Laksito" userId="S::s3725304@student.rmit.edu.au::97086b1b-610d-4842-8458-090c78f93eab" providerId="AD" clId="Web-{92879DAB-F96F-4F4F-A738-CDC1CDD899A0}" dt="2020-10-18T08:08:37.507" v="66" actId="14100"/>
          <ac:picMkLst>
            <pc:docMk/>
            <pc:sldMk cId="3694179070" sldId="275"/>
            <ac:picMk id="7" creationId="{39CD55EF-7348-4425-9E99-93A13D282058}"/>
          </ac:picMkLst>
        </pc:picChg>
      </pc:sldChg>
      <pc:sldChg chg="addSp delSp modSp new mod modClrScheme chgLayout">
        <pc:chgData name=". Andhika Rakha Wira Laksito" userId="S::s3725304@student.rmit.edu.au::97086b1b-610d-4842-8458-090c78f93eab" providerId="AD" clId="Web-{92879DAB-F96F-4F4F-A738-CDC1CDD899A0}" dt="2020-10-18T08:09:24.024" v="82" actId="1076"/>
        <pc:sldMkLst>
          <pc:docMk/>
          <pc:sldMk cId="169209420" sldId="276"/>
        </pc:sldMkLst>
        <pc:spChg chg="del">
          <ac:chgData name=". Andhika Rakha Wira Laksito" userId="S::s3725304@student.rmit.edu.au::97086b1b-610d-4842-8458-090c78f93eab" providerId="AD" clId="Web-{92879DAB-F96F-4F4F-A738-CDC1CDD899A0}" dt="2020-10-18T08:09:00.945" v="68"/>
          <ac:spMkLst>
            <pc:docMk/>
            <pc:sldMk cId="169209420" sldId="276"/>
            <ac:spMk id="2" creationId="{64B349BA-A6AB-4295-9207-251358B8DA2D}"/>
          </ac:spMkLst>
        </pc:spChg>
        <pc:spChg chg="del">
          <ac:chgData name=". Andhika Rakha Wira Laksito" userId="S::s3725304@student.rmit.edu.au::97086b1b-610d-4842-8458-090c78f93eab" providerId="AD" clId="Web-{92879DAB-F96F-4F4F-A738-CDC1CDD899A0}" dt="2020-10-18T08:09:00.945" v="68"/>
          <ac:spMkLst>
            <pc:docMk/>
            <pc:sldMk cId="169209420" sldId="276"/>
            <ac:spMk id="3" creationId="{96292340-9565-44AA-B3B2-C8998FC88F46}"/>
          </ac:spMkLst>
        </pc:spChg>
        <pc:spChg chg="del">
          <ac:chgData name=". Andhika Rakha Wira Laksito" userId="S::s3725304@student.rmit.edu.au::97086b1b-610d-4842-8458-090c78f93eab" providerId="AD" clId="Web-{92879DAB-F96F-4F4F-A738-CDC1CDD899A0}" dt="2020-10-18T08:09:00.945" v="68"/>
          <ac:spMkLst>
            <pc:docMk/>
            <pc:sldMk cId="169209420" sldId="276"/>
            <ac:spMk id="4" creationId="{67F5F981-09AE-4CB1-91B9-1B7E82664D74}"/>
          </ac:spMkLst>
        </pc:spChg>
        <pc:spChg chg="mod">
          <ac:chgData name=". Andhika Rakha Wira Laksito" userId="S::s3725304@student.rmit.edu.au::97086b1b-610d-4842-8458-090c78f93eab" providerId="AD" clId="Web-{92879DAB-F96F-4F4F-A738-CDC1CDD899A0}" dt="2020-10-18T08:09:00.945" v="68"/>
          <ac:spMkLst>
            <pc:docMk/>
            <pc:sldMk cId="169209420" sldId="276"/>
            <ac:spMk id="5" creationId="{234C6739-545F-4E23-9173-FC2F5AC8CB8D}"/>
          </ac:spMkLst>
        </pc:spChg>
        <pc:spChg chg="add mod">
          <ac:chgData name=". Andhika Rakha Wira Laksito" userId="S::s3725304@student.rmit.edu.au::97086b1b-610d-4842-8458-090c78f93eab" providerId="AD" clId="Web-{92879DAB-F96F-4F4F-A738-CDC1CDD899A0}" dt="2020-10-18T08:09:04.883" v="69" actId="20577"/>
          <ac:spMkLst>
            <pc:docMk/>
            <pc:sldMk cId="169209420" sldId="276"/>
            <ac:spMk id="10" creationId="{64B74615-7C13-4BA0-BFAC-478A1F2A8F55}"/>
          </ac:spMkLst>
        </pc:spChg>
        <pc:spChg chg="add mod">
          <ac:chgData name=". Andhika Rakha Wira Laksito" userId="S::s3725304@student.rmit.edu.au::97086b1b-610d-4842-8458-090c78f93eab" providerId="AD" clId="Web-{92879DAB-F96F-4F4F-A738-CDC1CDD899A0}" dt="2020-10-18T08:09:11.570" v="76" actId="14100"/>
          <ac:spMkLst>
            <pc:docMk/>
            <pc:sldMk cId="169209420" sldId="276"/>
            <ac:spMk id="12" creationId="{6815AE46-1194-4686-8C6F-131A5C394EDB}"/>
          </ac:spMkLst>
        </pc:spChg>
        <pc:picChg chg="add mod">
          <ac:chgData name=". Andhika Rakha Wira Laksito" userId="S::s3725304@student.rmit.edu.au::97086b1b-610d-4842-8458-090c78f93eab" providerId="AD" clId="Web-{92879DAB-F96F-4F4F-A738-CDC1CDD899A0}" dt="2020-10-18T08:09:19.320" v="80" actId="1076"/>
          <ac:picMkLst>
            <pc:docMk/>
            <pc:sldMk cId="169209420" sldId="276"/>
            <ac:picMk id="6" creationId="{471FFAF8-8C19-45E2-8671-74B4E13537BB}"/>
          </ac:picMkLst>
        </pc:picChg>
        <pc:picChg chg="add mod">
          <ac:chgData name=". Andhika Rakha Wira Laksito" userId="S::s3725304@student.rmit.edu.au::97086b1b-610d-4842-8458-090c78f93eab" providerId="AD" clId="Web-{92879DAB-F96F-4F4F-A738-CDC1CDD899A0}" dt="2020-10-18T08:09:24.024" v="82" actId="1076"/>
          <ac:picMkLst>
            <pc:docMk/>
            <pc:sldMk cId="169209420" sldId="276"/>
            <ac:picMk id="7" creationId="{CD439F5A-766E-45FE-9D57-978BA0B6E537}"/>
          </ac:picMkLst>
        </pc:picChg>
      </pc:sldChg>
    </pc:docChg>
  </pc:docChgLst>
  <pc:docChgLst>
    <pc:chgData name="Oscar Ling" userId="S::s3604409@student.rmit.edu.au::353cad97-e9b2-4978-98d5-8a7bc9e5d126" providerId="AD" clId="Web-{BC4A98E3-09D2-49EA-A972-AC37FD235E5E}"/>
    <pc:docChg chg="modSld">
      <pc:chgData name="Oscar Ling" userId="S::s3604409@student.rmit.edu.au::353cad97-e9b2-4978-98d5-8a7bc9e5d126" providerId="AD" clId="Web-{BC4A98E3-09D2-49EA-A972-AC37FD235E5E}" dt="2020-10-18T04:25:04.093" v="402"/>
      <pc:docMkLst>
        <pc:docMk/>
      </pc:docMkLst>
      <pc:sldChg chg="addSp delSp modSp">
        <pc:chgData name="Oscar Ling" userId="S::s3604409@student.rmit.edu.au::353cad97-e9b2-4978-98d5-8a7bc9e5d126" providerId="AD" clId="Web-{BC4A98E3-09D2-49EA-A972-AC37FD235E5E}" dt="2020-10-18T04:07:56.245" v="126" actId="20577"/>
        <pc:sldMkLst>
          <pc:docMk/>
          <pc:sldMk cId="3269166151" sldId="268"/>
        </pc:sldMkLst>
        <pc:spChg chg="add mod">
          <ac:chgData name="Oscar Ling" userId="S::s3604409@student.rmit.edu.au::353cad97-e9b2-4978-98d5-8a7bc9e5d126" providerId="AD" clId="Web-{BC4A98E3-09D2-49EA-A972-AC37FD235E5E}" dt="2020-10-18T04:07:21.603" v="96" actId="1076"/>
          <ac:spMkLst>
            <pc:docMk/>
            <pc:sldMk cId="3269166151" sldId="268"/>
            <ac:spMk id="8" creationId="{C12D34F8-8C66-4474-A7B7-86E6D7B647AF}"/>
          </ac:spMkLst>
        </pc:spChg>
        <pc:spChg chg="del">
          <ac:chgData name="Oscar Ling" userId="S::s3604409@student.rmit.edu.au::353cad97-e9b2-4978-98d5-8a7bc9e5d126" providerId="AD" clId="Web-{BC4A98E3-09D2-49EA-A972-AC37FD235E5E}" dt="2020-10-18T04:04:01.396" v="0"/>
          <ac:spMkLst>
            <pc:docMk/>
            <pc:sldMk cId="3269166151" sldId="268"/>
            <ac:spMk id="14" creationId="{94910BA1-A2F5-4C73-B1D8-FA82DCBF369E}"/>
          </ac:spMkLst>
        </pc:spChg>
        <pc:spChg chg="add mod">
          <ac:chgData name="Oscar Ling" userId="S::s3604409@student.rmit.edu.au::353cad97-e9b2-4978-98d5-8a7bc9e5d126" providerId="AD" clId="Web-{BC4A98E3-09D2-49EA-A972-AC37FD235E5E}" dt="2020-10-18T04:07:56.245" v="126" actId="20577"/>
          <ac:spMkLst>
            <pc:docMk/>
            <pc:sldMk cId="3269166151" sldId="268"/>
            <ac:spMk id="15" creationId="{E46798E9-682C-4FD0-AC77-B3F7BD1FD918}"/>
          </ac:spMkLst>
        </pc:spChg>
        <pc:picChg chg="add mod ord modCrop">
          <ac:chgData name="Oscar Ling" userId="S::s3604409@student.rmit.edu.au::353cad97-e9b2-4978-98d5-8a7bc9e5d126" providerId="AD" clId="Web-{BC4A98E3-09D2-49EA-A972-AC37FD235E5E}" dt="2020-10-18T04:06:21.868" v="40" actId="1076"/>
          <ac:picMkLst>
            <pc:docMk/>
            <pc:sldMk cId="3269166151" sldId="268"/>
            <ac:picMk id="3" creationId="{403E1A61-2B5F-453F-88FF-2123EFAC22DA}"/>
          </ac:picMkLst>
        </pc:picChg>
        <pc:picChg chg="add mod">
          <ac:chgData name="Oscar Ling" userId="S::s3604409@student.rmit.edu.au::353cad97-e9b2-4978-98d5-8a7bc9e5d126" providerId="AD" clId="Web-{BC4A98E3-09D2-49EA-A972-AC37FD235E5E}" dt="2020-10-18T04:06:31.805" v="46" actId="1076"/>
          <ac:picMkLst>
            <pc:docMk/>
            <pc:sldMk cId="3269166151" sldId="268"/>
            <ac:picMk id="4" creationId="{8DBC7C26-EE72-41AC-AB3A-43FBE633A851}"/>
          </ac:picMkLst>
        </pc:picChg>
        <pc:picChg chg="add mod">
          <ac:chgData name="Oscar Ling" userId="S::s3604409@student.rmit.edu.au::353cad97-e9b2-4978-98d5-8a7bc9e5d126" providerId="AD" clId="Web-{BC4A98E3-09D2-49EA-A972-AC37FD235E5E}" dt="2020-10-18T04:06:15.039" v="39" actId="14100"/>
          <ac:picMkLst>
            <pc:docMk/>
            <pc:sldMk cId="3269166151" sldId="268"/>
            <ac:picMk id="5" creationId="{F47B92BD-19C7-449E-98FB-688DC13FFF60}"/>
          </ac:picMkLst>
        </pc:picChg>
        <pc:picChg chg="add mod">
          <ac:chgData name="Oscar Ling" userId="S::s3604409@student.rmit.edu.au::353cad97-e9b2-4978-98d5-8a7bc9e5d126" providerId="AD" clId="Web-{BC4A98E3-09D2-49EA-A972-AC37FD235E5E}" dt="2020-10-18T04:06:09.539" v="35" actId="1076"/>
          <ac:picMkLst>
            <pc:docMk/>
            <pc:sldMk cId="3269166151" sldId="268"/>
            <ac:picMk id="6" creationId="{27BCE87D-782A-4B3F-98C2-CF0D40D3C7CF}"/>
          </ac:picMkLst>
        </pc:picChg>
        <pc:picChg chg="add mod">
          <ac:chgData name="Oscar Ling" userId="S::s3604409@student.rmit.edu.au::353cad97-e9b2-4978-98d5-8a7bc9e5d126" providerId="AD" clId="Web-{BC4A98E3-09D2-49EA-A972-AC37FD235E5E}" dt="2020-10-18T04:06:33.040" v="47" actId="1076"/>
          <ac:picMkLst>
            <pc:docMk/>
            <pc:sldMk cId="3269166151" sldId="268"/>
            <ac:picMk id="10" creationId="{C3F5F32D-8DD1-4526-B102-34F9264A5B84}"/>
          </ac:picMkLst>
        </pc:picChg>
        <pc:picChg chg="add mod">
          <ac:chgData name="Oscar Ling" userId="S::s3604409@student.rmit.edu.au::353cad97-e9b2-4978-98d5-8a7bc9e5d126" providerId="AD" clId="Web-{BC4A98E3-09D2-49EA-A972-AC37FD235E5E}" dt="2020-10-18T04:06:25.805" v="44" actId="1076"/>
          <ac:picMkLst>
            <pc:docMk/>
            <pc:sldMk cId="3269166151" sldId="268"/>
            <ac:picMk id="11" creationId="{C360DFC0-3463-4A73-94B2-E9BA8EC117D6}"/>
          </ac:picMkLst>
        </pc:picChg>
        <pc:picChg chg="add del">
          <ac:chgData name="Oscar Ling" userId="S::s3604409@student.rmit.edu.au::353cad97-e9b2-4978-98d5-8a7bc9e5d126" providerId="AD" clId="Web-{BC4A98E3-09D2-49EA-A972-AC37FD235E5E}" dt="2020-10-18T04:07:25.822" v="98"/>
          <ac:picMkLst>
            <pc:docMk/>
            <pc:sldMk cId="3269166151" sldId="268"/>
            <ac:picMk id="13" creationId="{19615A70-F68A-4D87-8E87-A0BE890C40B9}"/>
          </ac:picMkLst>
        </pc:picChg>
      </pc:sldChg>
      <pc:sldChg chg="addSp delSp modSp">
        <pc:chgData name="Oscar Ling" userId="S::s3604409@student.rmit.edu.au::353cad97-e9b2-4978-98d5-8a7bc9e5d126" providerId="AD" clId="Web-{BC4A98E3-09D2-49EA-A972-AC37FD235E5E}" dt="2020-10-18T04:15:28.503" v="280" actId="1076"/>
        <pc:sldMkLst>
          <pc:docMk/>
          <pc:sldMk cId="436767385" sldId="269"/>
        </pc:sldMkLst>
        <pc:spChg chg="add mod">
          <ac:chgData name="Oscar Ling" userId="S::s3604409@student.rmit.edu.au::353cad97-e9b2-4978-98d5-8a7bc9e5d126" providerId="AD" clId="Web-{BC4A98E3-09D2-49EA-A972-AC37FD235E5E}" dt="2020-10-18T04:12:20.203" v="177" actId="1076"/>
          <ac:spMkLst>
            <pc:docMk/>
            <pc:sldMk cId="436767385" sldId="269"/>
            <ac:spMk id="5" creationId="{5F30368D-5747-4238-83BD-2AC114380DF9}"/>
          </ac:spMkLst>
        </pc:spChg>
        <pc:spChg chg="add mod">
          <ac:chgData name="Oscar Ling" userId="S::s3604409@student.rmit.edu.au::353cad97-e9b2-4978-98d5-8a7bc9e5d126" providerId="AD" clId="Web-{BC4A98E3-09D2-49EA-A972-AC37FD235E5E}" dt="2020-10-18T04:13:25.595" v="186" actId="1076"/>
          <ac:spMkLst>
            <pc:docMk/>
            <pc:sldMk cId="436767385" sldId="269"/>
            <ac:spMk id="8" creationId="{2863DDB4-B63A-44C1-989B-626D4CD3B8BE}"/>
          </ac:spMkLst>
        </pc:spChg>
        <pc:spChg chg="del">
          <ac:chgData name="Oscar Ling" userId="S::s3604409@student.rmit.edu.au::353cad97-e9b2-4978-98d5-8a7bc9e5d126" providerId="AD" clId="Web-{BC4A98E3-09D2-49EA-A972-AC37FD235E5E}" dt="2020-10-18T04:10:05.310" v="129"/>
          <ac:spMkLst>
            <pc:docMk/>
            <pc:sldMk cId="436767385" sldId="269"/>
            <ac:spMk id="9" creationId="{624A1CB4-71FC-4F69-9BA6-99A16498BCD3}"/>
          </ac:spMkLst>
        </pc:spChg>
        <pc:spChg chg="add mod">
          <ac:chgData name="Oscar Ling" userId="S::s3604409@student.rmit.edu.au::353cad97-e9b2-4978-98d5-8a7bc9e5d126" providerId="AD" clId="Web-{BC4A98E3-09D2-49EA-A972-AC37FD235E5E}" dt="2020-10-18T04:14:50.456" v="262" actId="1076"/>
          <ac:spMkLst>
            <pc:docMk/>
            <pc:sldMk cId="436767385" sldId="269"/>
            <ac:spMk id="10" creationId="{EB41188A-A1B6-4C4B-A796-3358C02DC6B9}"/>
          </ac:spMkLst>
        </pc:spChg>
        <pc:spChg chg="add mod">
          <ac:chgData name="Oscar Ling" userId="S::s3604409@student.rmit.edu.au::353cad97-e9b2-4978-98d5-8a7bc9e5d126" providerId="AD" clId="Web-{BC4A98E3-09D2-49EA-A972-AC37FD235E5E}" dt="2020-10-18T04:15:28.503" v="280" actId="1076"/>
          <ac:spMkLst>
            <pc:docMk/>
            <pc:sldMk cId="436767385" sldId="269"/>
            <ac:spMk id="11" creationId="{288610F3-E0E5-41D6-B688-CE5DD2232783}"/>
          </ac:spMkLst>
        </pc:spChg>
        <pc:picChg chg="add mod ord">
          <ac:chgData name="Oscar Ling" userId="S::s3604409@student.rmit.edu.au::353cad97-e9b2-4978-98d5-8a7bc9e5d126" providerId="AD" clId="Web-{BC4A98E3-09D2-49EA-A972-AC37FD235E5E}" dt="2020-10-18T04:11:40.218" v="135" actId="1076"/>
          <ac:picMkLst>
            <pc:docMk/>
            <pc:sldMk cId="436767385" sldId="269"/>
            <ac:picMk id="3" creationId="{A06A6FD9-A768-4C72-ABE5-6B12EDB57676}"/>
          </ac:picMkLst>
        </pc:picChg>
        <pc:picChg chg="add mod">
          <ac:chgData name="Oscar Ling" userId="S::s3604409@student.rmit.edu.au::353cad97-e9b2-4978-98d5-8a7bc9e5d126" providerId="AD" clId="Web-{BC4A98E3-09D2-49EA-A972-AC37FD235E5E}" dt="2020-10-18T04:11:38.280" v="134" actId="1076"/>
          <ac:picMkLst>
            <pc:docMk/>
            <pc:sldMk cId="436767385" sldId="269"/>
            <ac:picMk id="4" creationId="{FCF20804-8647-426F-82DA-98BD1688FC7F}"/>
          </ac:picMkLst>
        </pc:picChg>
      </pc:sldChg>
      <pc:sldChg chg="addSp delSp modSp">
        <pc:chgData name="Oscar Ling" userId="S::s3604409@student.rmit.edu.au::353cad97-e9b2-4978-98d5-8a7bc9e5d126" providerId="AD" clId="Web-{BC4A98E3-09D2-49EA-A972-AC37FD235E5E}" dt="2020-10-18T04:25:04.093" v="402"/>
        <pc:sldMkLst>
          <pc:docMk/>
          <pc:sldMk cId="1569628240" sldId="270"/>
        </pc:sldMkLst>
        <pc:spChg chg="add mod">
          <ac:chgData name="Oscar Ling" userId="S::s3604409@student.rmit.edu.au::353cad97-e9b2-4978-98d5-8a7bc9e5d126" providerId="AD" clId="Web-{BC4A98E3-09D2-49EA-A972-AC37FD235E5E}" dt="2020-10-18T04:20:42.744" v="320" actId="1076"/>
          <ac:spMkLst>
            <pc:docMk/>
            <pc:sldMk cId="1569628240" sldId="270"/>
            <ac:spMk id="5" creationId="{23B1EEC6-D6F7-4574-85F1-9366DF34864A}"/>
          </ac:spMkLst>
        </pc:spChg>
        <pc:spChg chg="del">
          <ac:chgData name="Oscar Ling" userId="S::s3604409@student.rmit.edu.au::353cad97-e9b2-4978-98d5-8a7bc9e5d126" providerId="AD" clId="Web-{BC4A98E3-09D2-49EA-A972-AC37FD235E5E}" dt="2020-10-18T04:18:08.960" v="281"/>
          <ac:spMkLst>
            <pc:docMk/>
            <pc:sldMk cId="1569628240" sldId="270"/>
            <ac:spMk id="9" creationId="{0D4507B5-5B97-4DF4-A4E4-87D4C809A083}"/>
          </ac:spMkLst>
        </pc:spChg>
        <pc:spChg chg="del">
          <ac:chgData name="Oscar Ling" userId="S::s3604409@student.rmit.edu.au::353cad97-e9b2-4978-98d5-8a7bc9e5d126" providerId="AD" clId="Web-{BC4A98E3-09D2-49EA-A972-AC37FD235E5E}" dt="2020-10-18T04:25:04.093" v="402"/>
          <ac:spMkLst>
            <pc:docMk/>
            <pc:sldMk cId="1569628240" sldId="270"/>
            <ac:spMk id="11" creationId="{00F6989D-6EE9-4FE4-BFCF-852A118D1D4F}"/>
          </ac:spMkLst>
        </pc:spChg>
        <pc:spChg chg="add mod">
          <ac:chgData name="Oscar Ling" userId="S::s3604409@student.rmit.edu.au::353cad97-e9b2-4978-98d5-8a7bc9e5d126" providerId="AD" clId="Web-{BC4A98E3-09D2-49EA-A972-AC37FD235E5E}" dt="2020-10-18T04:21:05.463" v="335" actId="20577"/>
          <ac:spMkLst>
            <pc:docMk/>
            <pc:sldMk cId="1569628240" sldId="270"/>
            <ac:spMk id="12" creationId="{EBB42E29-26EB-44EA-B806-A2BA5E9C8267}"/>
          </ac:spMkLst>
        </pc:spChg>
        <pc:spChg chg="add mod">
          <ac:chgData name="Oscar Ling" userId="S::s3604409@student.rmit.edu.au::353cad97-e9b2-4978-98d5-8a7bc9e5d126" providerId="AD" clId="Web-{BC4A98E3-09D2-49EA-A972-AC37FD235E5E}" dt="2020-10-18T04:22:01.730" v="360" actId="20577"/>
          <ac:spMkLst>
            <pc:docMk/>
            <pc:sldMk cId="1569628240" sldId="270"/>
            <ac:spMk id="13" creationId="{48C249FA-2203-4072-B2A0-B9A702904CA1}"/>
          </ac:spMkLst>
        </pc:spChg>
        <pc:spChg chg="add mod">
          <ac:chgData name="Oscar Ling" userId="S::s3604409@student.rmit.edu.au::353cad97-e9b2-4978-98d5-8a7bc9e5d126" providerId="AD" clId="Web-{BC4A98E3-09D2-49EA-A972-AC37FD235E5E}" dt="2020-10-18T04:22:10.418" v="374" actId="20577"/>
          <ac:spMkLst>
            <pc:docMk/>
            <pc:sldMk cId="1569628240" sldId="270"/>
            <ac:spMk id="14" creationId="{686C057E-3BB1-4661-A922-688C46C09411}"/>
          </ac:spMkLst>
        </pc:spChg>
        <pc:spChg chg="add mod">
          <ac:chgData name="Oscar Ling" userId="S::s3604409@student.rmit.edu.au::353cad97-e9b2-4978-98d5-8a7bc9e5d126" providerId="AD" clId="Web-{BC4A98E3-09D2-49EA-A972-AC37FD235E5E}" dt="2020-10-18T04:25:00.968" v="401" actId="1076"/>
          <ac:spMkLst>
            <pc:docMk/>
            <pc:sldMk cId="1569628240" sldId="270"/>
            <ac:spMk id="15" creationId="{444A7F35-832E-4CD7-BF09-BAA286272701}"/>
          </ac:spMkLst>
        </pc:spChg>
        <pc:picChg chg="add mod ord">
          <ac:chgData name="Oscar Ling" userId="S::s3604409@student.rmit.edu.au::353cad97-e9b2-4978-98d5-8a7bc9e5d126" providerId="AD" clId="Web-{BC4A98E3-09D2-49EA-A972-AC37FD235E5E}" dt="2020-10-18T04:20:40.088" v="319" actId="1076"/>
          <ac:picMkLst>
            <pc:docMk/>
            <pc:sldMk cId="1569628240" sldId="270"/>
            <ac:picMk id="3" creationId="{06C2BF0A-C6EF-4008-8153-3E97047BEFA1}"/>
          </ac:picMkLst>
        </pc:picChg>
        <pc:picChg chg="add mod">
          <ac:chgData name="Oscar Ling" userId="S::s3604409@student.rmit.edu.au::353cad97-e9b2-4978-98d5-8a7bc9e5d126" providerId="AD" clId="Web-{BC4A98E3-09D2-49EA-A972-AC37FD235E5E}" dt="2020-10-18T04:20:46.635" v="323" actId="1076"/>
          <ac:picMkLst>
            <pc:docMk/>
            <pc:sldMk cId="1569628240" sldId="270"/>
            <ac:picMk id="6" creationId="{0E4CC00C-B13E-4C28-A0EB-AFDE056F526A}"/>
          </ac:picMkLst>
        </pc:picChg>
        <pc:picChg chg="add mod">
          <ac:chgData name="Oscar Ling" userId="S::s3604409@student.rmit.edu.au::353cad97-e9b2-4978-98d5-8a7bc9e5d126" providerId="AD" clId="Web-{BC4A98E3-09D2-49EA-A972-AC37FD235E5E}" dt="2020-10-18T04:20:49.713" v="324" actId="1076"/>
          <ac:picMkLst>
            <pc:docMk/>
            <pc:sldMk cId="1569628240" sldId="270"/>
            <ac:picMk id="7" creationId="{6129742D-EC59-4197-B481-A650088F5420}"/>
          </ac:picMkLst>
        </pc:picChg>
        <pc:picChg chg="add mod">
          <ac:chgData name="Oscar Ling" userId="S::s3604409@student.rmit.edu.au::353cad97-e9b2-4978-98d5-8a7bc9e5d126" providerId="AD" clId="Web-{BC4A98E3-09D2-49EA-A972-AC37FD235E5E}" dt="2020-10-18T04:20:44.025" v="321" actId="1076"/>
          <ac:picMkLst>
            <pc:docMk/>
            <pc:sldMk cId="1569628240" sldId="270"/>
            <ac:picMk id="8" creationId="{AE748885-EA59-4F6B-8598-939546491003}"/>
          </ac:picMkLst>
        </pc:picChg>
        <pc:picChg chg="add mod">
          <ac:chgData name="Oscar Ling" userId="S::s3604409@student.rmit.edu.au::353cad97-e9b2-4978-98d5-8a7bc9e5d126" providerId="AD" clId="Web-{BC4A98E3-09D2-49EA-A972-AC37FD235E5E}" dt="2020-10-18T04:24:36.155" v="383" actId="14100"/>
          <ac:picMkLst>
            <pc:docMk/>
            <pc:sldMk cId="1569628240" sldId="270"/>
            <ac:picMk id="10" creationId="{13A71B37-11AD-4408-94DE-52875796A3FD}"/>
          </ac:picMkLst>
        </pc:picChg>
      </pc:sldChg>
      <pc:sldChg chg="addSp delSp modSp">
        <pc:chgData name="Oscar Ling" userId="S::s3604409@student.rmit.edu.au::353cad97-e9b2-4978-98d5-8a7bc9e5d126" providerId="AD" clId="Web-{BC4A98E3-09D2-49EA-A972-AC37FD235E5E}" dt="2020-10-18T04:24:09.592" v="380" actId="1076"/>
        <pc:sldMkLst>
          <pc:docMk/>
          <pc:sldMk cId="2091882506" sldId="271"/>
        </pc:sldMkLst>
        <pc:spChg chg="del">
          <ac:chgData name="Oscar Ling" userId="S::s3604409@student.rmit.edu.au::353cad97-e9b2-4978-98d5-8a7bc9e5d126" providerId="AD" clId="Web-{BC4A98E3-09D2-49EA-A972-AC37FD235E5E}" dt="2020-10-18T04:24:02.139" v="377"/>
          <ac:spMkLst>
            <pc:docMk/>
            <pc:sldMk cId="2091882506" sldId="271"/>
            <ac:spMk id="3" creationId="{F48D37CE-F8DE-4242-8838-33C5E68E155A}"/>
          </ac:spMkLst>
        </pc:spChg>
        <pc:picChg chg="add mod">
          <ac:chgData name="Oscar Ling" userId="S::s3604409@student.rmit.edu.au::353cad97-e9b2-4978-98d5-8a7bc9e5d126" providerId="AD" clId="Web-{BC4A98E3-09D2-49EA-A972-AC37FD235E5E}" dt="2020-10-18T04:24:09.592" v="380" actId="1076"/>
          <ac:picMkLst>
            <pc:docMk/>
            <pc:sldMk cId="2091882506" sldId="271"/>
            <ac:picMk id="5" creationId="{C8B8FBB9-F6FE-4F6E-BFEE-595E40CD1FC8}"/>
          </ac:picMkLst>
        </pc:picChg>
      </pc:sldChg>
    </pc:docChg>
  </pc:docChgLst>
  <pc:docChgLst>
    <pc:chgData name="Oscar Ling" userId="S::s3604409@student.rmit.edu.au::353cad97-e9b2-4978-98d5-8a7bc9e5d126" providerId="AD" clId="Web-{C9DF0087-3416-460F-A797-087F9455E66A}"/>
    <pc:docChg chg="modSld">
      <pc:chgData name="Oscar Ling" userId="S::s3604409@student.rmit.edu.au::353cad97-e9b2-4978-98d5-8a7bc9e5d126" providerId="AD" clId="Web-{C9DF0087-3416-460F-A797-087F9455E66A}" dt="2020-10-17T06:44:23.860" v="3"/>
      <pc:docMkLst>
        <pc:docMk/>
      </pc:docMkLst>
      <pc:sldChg chg="modNotes">
        <pc:chgData name="Oscar Ling" userId="S::s3604409@student.rmit.edu.au::353cad97-e9b2-4978-98d5-8a7bc9e5d126" providerId="AD" clId="Web-{C9DF0087-3416-460F-A797-087F9455E66A}" dt="2020-10-17T06:44:23.860" v="3"/>
        <pc:sldMkLst>
          <pc:docMk/>
          <pc:sldMk cId="1301758103" sldId="259"/>
        </pc:sldMkLst>
      </pc:sldChg>
    </pc:docChg>
  </pc:docChgLst>
  <pc:docChgLst>
    <pc:chgData name="Indirakshi Sreeram" userId="S::s3728388@student.rmit.edu.au::66dd1811-db8a-4de5-b91c-aba57764f5dc" providerId="AD" clId="Web-{4EB744A1-D90C-4350-A35C-36EEC9C3F0F2}"/>
    <pc:docChg chg="addSld modSld sldOrd addMainMaster delMainMaster">
      <pc:chgData name="Indirakshi Sreeram" userId="S::s3728388@student.rmit.edu.au::66dd1811-db8a-4de5-b91c-aba57764f5dc" providerId="AD" clId="Web-{4EB744A1-D90C-4350-A35C-36EEC9C3F0F2}" dt="2020-10-17T05:51:45.557" v="76"/>
      <pc:docMkLst>
        <pc:docMk/>
      </pc:docMkLst>
      <pc:sldChg chg="addSp delSp modSp mod setBg modClrScheme delDesignElem chgLayout">
        <pc:chgData name="Indirakshi Sreeram" userId="S::s3728388@student.rmit.edu.au::66dd1811-db8a-4de5-b91c-aba57764f5dc" providerId="AD" clId="Web-{4EB744A1-D90C-4350-A35C-36EEC9C3F0F2}" dt="2020-10-17T05:51:45.557" v="76"/>
        <pc:sldMkLst>
          <pc:docMk/>
          <pc:sldMk cId="4043737824" sldId="257"/>
        </pc:sldMkLst>
        <pc:spChg chg="mod ord">
          <ac:chgData name="Indirakshi Sreeram" userId="S::s3728388@student.rmit.edu.au::66dd1811-db8a-4de5-b91c-aba57764f5dc" providerId="AD" clId="Web-{4EB744A1-D90C-4350-A35C-36EEC9C3F0F2}" dt="2020-10-17T05:51:45.557" v="76"/>
          <ac:spMkLst>
            <pc:docMk/>
            <pc:sldMk cId="4043737824" sldId="257"/>
            <ac:spMk id="2" creationId="{78FD68DA-43BA-4508-8DE2-BA9BB7B2FA5B}"/>
          </ac:spMkLst>
        </pc:spChg>
        <pc:spChg chg="mod ord">
          <ac:chgData name="Indirakshi Sreeram" userId="S::s3728388@student.rmit.edu.au::66dd1811-db8a-4de5-b91c-aba57764f5dc" providerId="AD" clId="Web-{4EB744A1-D90C-4350-A35C-36EEC9C3F0F2}" dt="2020-10-17T05:51:45.557" v="76"/>
          <ac:spMkLst>
            <pc:docMk/>
            <pc:sldMk cId="4043737824" sldId="257"/>
            <ac:spMk id="3" creationId="{A8E9CFF2-3777-4FF4-A759-8491175B0B7C}"/>
          </ac:spMkLst>
        </pc:spChg>
        <pc:spChg chg="add del">
          <ac:chgData name="Indirakshi Sreeram" userId="S::s3728388@student.rmit.edu.au::66dd1811-db8a-4de5-b91c-aba57764f5dc" providerId="AD" clId="Web-{4EB744A1-D90C-4350-A35C-36EEC9C3F0F2}" dt="2020-10-17T05:51:45.557" v="76"/>
          <ac:spMkLst>
            <pc:docMk/>
            <pc:sldMk cId="4043737824" sldId="257"/>
            <ac:spMk id="22" creationId="{A9286AD2-18A9-4868-A4E3-7A2097A20810}"/>
          </ac:spMkLst>
        </pc:spChg>
        <pc:spChg chg="add del mod">
          <ac:chgData name="Indirakshi Sreeram" userId="S::s3728388@student.rmit.edu.au::66dd1811-db8a-4de5-b91c-aba57764f5dc" providerId="AD" clId="Web-{4EB744A1-D90C-4350-A35C-36EEC9C3F0F2}" dt="2020-10-17T05:51:45.557" v="76"/>
          <ac:spMkLst>
            <pc:docMk/>
            <pc:sldMk cId="4043737824" sldId="257"/>
            <ac:spMk id="29" creationId="{F307805F-9E30-4DDA-8638-EEBDB5A91EB0}"/>
          </ac:spMkLst>
        </pc:spChg>
        <pc:picChg chg="mod">
          <ac:chgData name="Indirakshi Sreeram" userId="S::s3728388@student.rmit.edu.au::66dd1811-db8a-4de5-b91c-aba57764f5dc" providerId="AD" clId="Web-{4EB744A1-D90C-4350-A35C-36EEC9C3F0F2}" dt="2020-10-17T05:51:45.557" v="76"/>
          <ac:picMkLst>
            <pc:docMk/>
            <pc:sldMk cId="4043737824" sldId="257"/>
            <ac:picMk id="5" creationId="{282CF6DD-7FE8-4063-9551-1B7BBCE92ABE}"/>
          </ac:picMkLst>
        </pc:picChg>
        <pc:cxnChg chg="add del">
          <ac:chgData name="Indirakshi Sreeram" userId="S::s3728388@student.rmit.edu.au::66dd1811-db8a-4de5-b91c-aba57764f5dc" providerId="AD" clId="Web-{4EB744A1-D90C-4350-A35C-36EEC9C3F0F2}" dt="2020-10-17T05:51:45.557" v="76"/>
          <ac:cxnSpMkLst>
            <pc:docMk/>
            <pc:sldMk cId="4043737824" sldId="257"/>
            <ac:cxnSpMk id="24" creationId="{E7A7CD63-7EC3-44F3-95D0-595C4019FF24}"/>
          </ac:cxnSpMkLst>
        </pc:cxnChg>
      </pc:sldChg>
      <pc:sldChg chg="addSp delSp modSp mod modClrScheme delDesignElem chgLayout">
        <pc:chgData name="Indirakshi Sreeram" userId="S::s3728388@student.rmit.edu.au::66dd1811-db8a-4de5-b91c-aba57764f5dc" providerId="AD" clId="Web-{4EB744A1-D90C-4350-A35C-36EEC9C3F0F2}" dt="2020-10-17T05:46:47.489" v="28"/>
        <pc:sldMkLst>
          <pc:docMk/>
          <pc:sldMk cId="191714609" sldId="258"/>
        </pc:sldMkLst>
        <pc:spChg chg="mod ord">
          <ac:chgData name="Indirakshi Sreeram" userId="S::s3728388@student.rmit.edu.au::66dd1811-db8a-4de5-b91c-aba57764f5dc" providerId="AD" clId="Web-{4EB744A1-D90C-4350-A35C-36EEC9C3F0F2}" dt="2020-10-17T05:46:47.489" v="28"/>
          <ac:spMkLst>
            <pc:docMk/>
            <pc:sldMk cId="191714609" sldId="258"/>
            <ac:spMk id="2" creationId="{9AB2EA78-AEB3-469B-9025-3B17201A457B}"/>
          </ac:spMkLst>
        </pc:spChg>
        <pc:spChg chg="mod ord">
          <ac:chgData name="Indirakshi Sreeram" userId="S::s3728388@student.rmit.edu.au::66dd1811-db8a-4de5-b91c-aba57764f5dc" providerId="AD" clId="Web-{4EB744A1-D90C-4350-A35C-36EEC9C3F0F2}" dt="2020-10-17T05:46:47.489" v="28"/>
          <ac:spMkLst>
            <pc:docMk/>
            <pc:sldMk cId="191714609" sldId="258"/>
            <ac:spMk id="3" creationId="{255E1F2F-E259-4EA8-9FFD-3A10AF541859}"/>
          </ac:spMkLst>
        </pc:spChg>
        <pc:spChg chg="add del">
          <ac:chgData name="Indirakshi Sreeram" userId="S::s3728388@student.rmit.edu.au::66dd1811-db8a-4de5-b91c-aba57764f5dc" providerId="AD" clId="Web-{4EB744A1-D90C-4350-A35C-36EEC9C3F0F2}" dt="2020-10-17T05:46:47.489" v="28"/>
          <ac:spMkLst>
            <pc:docMk/>
            <pc:sldMk cId="191714609" sldId="258"/>
            <ac:spMk id="47" creationId="{FBDCECDC-EEE3-4128-AA5E-82A8C08796E8}"/>
          </ac:spMkLst>
        </pc:spChg>
        <pc:spChg chg="add del">
          <ac:chgData name="Indirakshi Sreeram" userId="S::s3728388@student.rmit.edu.au::66dd1811-db8a-4de5-b91c-aba57764f5dc" providerId="AD" clId="Web-{4EB744A1-D90C-4350-A35C-36EEC9C3F0F2}" dt="2020-10-17T05:46:47.489" v="28"/>
          <ac:spMkLst>
            <pc:docMk/>
            <pc:sldMk cId="191714609" sldId="258"/>
            <ac:spMk id="49" creationId="{4260EDE0-989C-4E16-AF94-F652294D828E}"/>
          </ac:spMkLst>
        </pc:spChg>
      </pc:sldChg>
      <pc:sldChg chg="modSp mod modClrScheme chgLayout">
        <pc:chgData name="Indirakshi Sreeram" userId="S::s3728388@student.rmit.edu.au::66dd1811-db8a-4de5-b91c-aba57764f5dc" providerId="AD" clId="Web-{4EB744A1-D90C-4350-A35C-36EEC9C3F0F2}" dt="2020-10-17T05:46:47.489" v="28"/>
        <pc:sldMkLst>
          <pc:docMk/>
          <pc:sldMk cId="1301758103" sldId="259"/>
        </pc:sldMkLst>
        <pc:spChg chg="mod ord">
          <ac:chgData name="Indirakshi Sreeram" userId="S::s3728388@student.rmit.edu.au::66dd1811-db8a-4de5-b91c-aba57764f5dc" providerId="AD" clId="Web-{4EB744A1-D90C-4350-A35C-36EEC9C3F0F2}" dt="2020-10-17T05:46:47.489" v="28"/>
          <ac:spMkLst>
            <pc:docMk/>
            <pc:sldMk cId="1301758103" sldId="259"/>
            <ac:spMk id="2" creationId="{5411BF72-279C-4CAD-B035-468134AB079B}"/>
          </ac:spMkLst>
        </pc:spChg>
        <pc:spChg chg="mod ord">
          <ac:chgData name="Indirakshi Sreeram" userId="S::s3728388@student.rmit.edu.au::66dd1811-db8a-4de5-b91c-aba57764f5dc" providerId="AD" clId="Web-{4EB744A1-D90C-4350-A35C-36EEC9C3F0F2}" dt="2020-10-17T05:46:47.489" v="28"/>
          <ac:spMkLst>
            <pc:docMk/>
            <pc:sldMk cId="1301758103" sldId="259"/>
            <ac:spMk id="5" creationId="{939C87B1-A3B1-4CAE-9EC7-CA6F8B113198}"/>
          </ac:spMkLst>
        </pc:spChg>
        <pc:picChg chg="mod ord">
          <ac:chgData name="Indirakshi Sreeram" userId="S::s3728388@student.rmit.edu.au::66dd1811-db8a-4de5-b91c-aba57764f5dc" providerId="AD" clId="Web-{4EB744A1-D90C-4350-A35C-36EEC9C3F0F2}" dt="2020-10-17T05:46:47.489" v="28"/>
          <ac:picMkLst>
            <pc:docMk/>
            <pc:sldMk cId="1301758103" sldId="259"/>
            <ac:picMk id="6" creationId="{9AD98F8B-B879-45FF-B870-6389344F4AC7}"/>
          </ac:picMkLst>
        </pc:picChg>
        <pc:picChg chg="mod ord">
          <ac:chgData name="Indirakshi Sreeram" userId="S::s3728388@student.rmit.edu.au::66dd1811-db8a-4de5-b91c-aba57764f5dc" providerId="AD" clId="Web-{4EB744A1-D90C-4350-A35C-36EEC9C3F0F2}" dt="2020-10-17T05:46:47.489" v="28"/>
          <ac:picMkLst>
            <pc:docMk/>
            <pc:sldMk cId="1301758103" sldId="259"/>
            <ac:picMk id="8" creationId="{F56DD8F5-C9C2-413C-92A9-84B48439EC3E}"/>
          </ac:picMkLst>
        </pc:picChg>
      </pc:sldChg>
      <pc:sldChg chg="addSp delSp modSp mod modClrScheme chgLayout">
        <pc:chgData name="Indirakshi Sreeram" userId="S::s3728388@student.rmit.edu.au::66dd1811-db8a-4de5-b91c-aba57764f5dc" providerId="AD" clId="Web-{4EB744A1-D90C-4350-A35C-36EEC9C3F0F2}" dt="2020-10-17T05:50:50.462" v="57"/>
        <pc:sldMkLst>
          <pc:docMk/>
          <pc:sldMk cId="3329235656" sldId="260"/>
        </pc:sldMkLst>
        <pc:spChg chg="mod ord">
          <ac:chgData name="Indirakshi Sreeram" userId="S::s3728388@student.rmit.edu.au::66dd1811-db8a-4de5-b91c-aba57764f5dc" providerId="AD" clId="Web-{4EB744A1-D90C-4350-A35C-36EEC9C3F0F2}" dt="2020-10-17T05:47:13.255" v="32" actId="20577"/>
          <ac:spMkLst>
            <pc:docMk/>
            <pc:sldMk cId="3329235656" sldId="260"/>
            <ac:spMk id="3" creationId="{DD71099F-B0E7-425B-B682-14DD3F8EB106}"/>
          </ac:spMkLst>
        </pc:spChg>
        <pc:spChg chg="mod ord">
          <ac:chgData name="Indirakshi Sreeram" userId="S::s3728388@student.rmit.edu.au::66dd1811-db8a-4de5-b91c-aba57764f5dc" providerId="AD" clId="Web-{4EB744A1-D90C-4350-A35C-36EEC9C3F0F2}" dt="2020-10-17T05:47:05.083" v="29"/>
          <ac:spMkLst>
            <pc:docMk/>
            <pc:sldMk cId="3329235656" sldId="260"/>
            <ac:spMk id="5" creationId="{F570A41E-2F79-4738-80BC-6476EB60F4BB}"/>
          </ac:spMkLst>
        </pc:spChg>
        <pc:spChg chg="add del mod">
          <ac:chgData name="Indirakshi Sreeram" userId="S::s3728388@student.rmit.edu.au::66dd1811-db8a-4de5-b91c-aba57764f5dc" providerId="AD" clId="Web-{4EB744A1-D90C-4350-A35C-36EEC9C3F0F2}" dt="2020-10-17T05:50:50.462" v="57"/>
          <ac:spMkLst>
            <pc:docMk/>
            <pc:sldMk cId="3329235656" sldId="260"/>
            <ac:spMk id="17" creationId="{AFAA0FA9-3524-4B39-AE4D-E589190485A4}"/>
          </ac:spMkLst>
        </pc:spChg>
        <pc:picChg chg="mod ord">
          <ac:chgData name="Indirakshi Sreeram" userId="S::s3728388@student.rmit.edu.au::66dd1811-db8a-4de5-b91c-aba57764f5dc" providerId="AD" clId="Web-{4EB744A1-D90C-4350-A35C-36EEC9C3F0F2}" dt="2020-10-17T05:47:23.614" v="35" actId="1076"/>
          <ac:picMkLst>
            <pc:docMk/>
            <pc:sldMk cId="3329235656" sldId="260"/>
            <ac:picMk id="12" creationId="{75FB5343-CA58-4022-8C63-07509812EF68}"/>
          </ac:picMkLst>
        </pc:picChg>
      </pc:sldChg>
      <pc:sldChg chg="addSp modSp mod modClrScheme chgLayout">
        <pc:chgData name="Indirakshi Sreeram" userId="S::s3728388@student.rmit.edu.au::66dd1811-db8a-4de5-b91c-aba57764f5dc" providerId="AD" clId="Web-{4EB744A1-D90C-4350-A35C-36EEC9C3F0F2}" dt="2020-10-17T05:49:34.555" v="56" actId="1076"/>
        <pc:sldMkLst>
          <pc:docMk/>
          <pc:sldMk cId="304567050" sldId="261"/>
        </pc:sldMkLst>
        <pc:spChg chg="mod ord">
          <ac:chgData name="Indirakshi Sreeram" userId="S::s3728388@student.rmit.edu.au::66dd1811-db8a-4de5-b91c-aba57764f5dc" providerId="AD" clId="Web-{4EB744A1-D90C-4350-A35C-36EEC9C3F0F2}" dt="2020-10-17T05:46:47.489" v="28"/>
          <ac:spMkLst>
            <pc:docMk/>
            <pc:sldMk cId="304567050" sldId="261"/>
            <ac:spMk id="4" creationId="{44AF34C9-E6D8-4C2E-B35E-86C0E6785294}"/>
          </ac:spMkLst>
        </pc:spChg>
        <pc:spChg chg="mod">
          <ac:chgData name="Indirakshi Sreeram" userId="S::s3728388@student.rmit.edu.au::66dd1811-db8a-4de5-b91c-aba57764f5dc" providerId="AD" clId="Web-{4EB744A1-D90C-4350-A35C-36EEC9C3F0F2}" dt="2020-10-17T05:49:24.007" v="52" actId="1076"/>
          <ac:spMkLst>
            <pc:docMk/>
            <pc:sldMk cId="304567050" sldId="261"/>
            <ac:spMk id="6" creationId="{2627806C-1F99-4852-BAF0-07BC1C547418}"/>
          </ac:spMkLst>
        </pc:spChg>
        <pc:picChg chg="add mod">
          <ac:chgData name="Indirakshi Sreeram" userId="S::s3728388@student.rmit.edu.au::66dd1811-db8a-4de5-b91c-aba57764f5dc" providerId="AD" clId="Web-{4EB744A1-D90C-4350-A35C-36EEC9C3F0F2}" dt="2020-10-17T05:49:34.555" v="56" actId="1076"/>
          <ac:picMkLst>
            <pc:docMk/>
            <pc:sldMk cId="304567050" sldId="261"/>
            <ac:picMk id="2" creationId="{B921A68F-C995-44AA-961E-98194727E29C}"/>
          </ac:picMkLst>
        </pc:picChg>
        <pc:picChg chg="add mod">
          <ac:chgData name="Indirakshi Sreeram" userId="S::s3728388@student.rmit.edu.au::66dd1811-db8a-4de5-b91c-aba57764f5dc" providerId="AD" clId="Web-{4EB744A1-D90C-4350-A35C-36EEC9C3F0F2}" dt="2020-10-17T05:49:28.367" v="54" actId="1076"/>
          <ac:picMkLst>
            <pc:docMk/>
            <pc:sldMk cId="304567050" sldId="261"/>
            <ac:picMk id="3" creationId="{B4CB76B6-D7F0-4077-BB31-B9F8357E6241}"/>
          </ac:picMkLst>
        </pc:picChg>
        <pc:picChg chg="mod ord">
          <ac:chgData name="Indirakshi Sreeram" userId="S::s3728388@student.rmit.edu.au::66dd1811-db8a-4de5-b91c-aba57764f5dc" providerId="AD" clId="Web-{4EB744A1-D90C-4350-A35C-36EEC9C3F0F2}" dt="2020-10-17T05:49:21.429" v="51" actId="14100"/>
          <ac:picMkLst>
            <pc:docMk/>
            <pc:sldMk cId="304567050" sldId="261"/>
            <ac:picMk id="5" creationId="{81D7C580-0399-45F3-839D-D0F7D0B634B6}"/>
          </ac:picMkLst>
        </pc:picChg>
        <pc:picChg chg="add mod modCrop">
          <ac:chgData name="Indirakshi Sreeram" userId="S::s3728388@student.rmit.edu.au::66dd1811-db8a-4de5-b91c-aba57764f5dc" providerId="AD" clId="Web-{4EB744A1-D90C-4350-A35C-36EEC9C3F0F2}" dt="2020-10-17T05:49:31.320" v="55" actId="1076"/>
          <ac:picMkLst>
            <pc:docMk/>
            <pc:sldMk cId="304567050" sldId="261"/>
            <ac:picMk id="7" creationId="{E4F50306-D3A0-4D4E-A978-2DC742EAB8EF}"/>
          </ac:picMkLst>
        </pc:picChg>
      </pc:sldChg>
      <pc:sldChg chg="new ord">
        <pc:chgData name="Indirakshi Sreeram" userId="S::s3728388@student.rmit.edu.au::66dd1811-db8a-4de5-b91c-aba57764f5dc" providerId="AD" clId="Web-{4EB744A1-D90C-4350-A35C-36EEC9C3F0F2}" dt="2020-10-17T05:48:17.334" v="40"/>
        <pc:sldMkLst>
          <pc:docMk/>
          <pc:sldMk cId="1889227549" sldId="262"/>
        </pc:sldMkLst>
      </pc:sldChg>
      <pc:sldChg chg="new">
        <pc:chgData name="Indirakshi Sreeram" userId="S::s3728388@student.rmit.edu.au::66dd1811-db8a-4de5-b91c-aba57764f5dc" providerId="AD" clId="Web-{4EB744A1-D90C-4350-A35C-36EEC9C3F0F2}" dt="2020-10-17T05:48:22.459" v="41"/>
        <pc:sldMkLst>
          <pc:docMk/>
          <pc:sldMk cId="2610488914" sldId="263"/>
        </pc:sldMkLst>
      </pc:sldChg>
      <pc:sldMasterChg chg="add del addSldLayout delSldLayout">
        <pc:chgData name="Indirakshi Sreeram" userId="S::s3728388@student.rmit.edu.au::66dd1811-db8a-4de5-b91c-aba57764f5dc" providerId="AD" clId="Web-{4EB744A1-D90C-4350-A35C-36EEC9C3F0F2}" dt="2020-10-17T05:46:47.489" v="28"/>
        <pc:sldMasterMkLst>
          <pc:docMk/>
          <pc:sldMasterMk cId="3034982234" sldId="2147483746"/>
        </pc:sldMasterMkLst>
        <pc:sldLayoutChg chg="add del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034982234" sldId="2147483746"/>
            <pc:sldLayoutMk cId="811860513" sldId="2147483732"/>
          </pc:sldLayoutMkLst>
        </pc:sldLayoutChg>
        <pc:sldLayoutChg chg="add del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034982234" sldId="2147483746"/>
            <pc:sldLayoutMk cId="2001422672" sldId="2147483733"/>
          </pc:sldLayoutMkLst>
        </pc:sldLayoutChg>
        <pc:sldLayoutChg chg="add del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034982234" sldId="2147483746"/>
            <pc:sldLayoutMk cId="1933282235" sldId="2147483734"/>
          </pc:sldLayoutMkLst>
        </pc:sldLayoutChg>
        <pc:sldLayoutChg chg="add del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034982234" sldId="2147483746"/>
            <pc:sldLayoutMk cId="523267730" sldId="2147483735"/>
          </pc:sldLayoutMkLst>
        </pc:sldLayoutChg>
        <pc:sldLayoutChg chg="add del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034982234" sldId="2147483746"/>
            <pc:sldLayoutMk cId="1672269861" sldId="2147483736"/>
          </pc:sldLayoutMkLst>
        </pc:sldLayoutChg>
        <pc:sldLayoutChg chg="add del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034982234" sldId="2147483746"/>
            <pc:sldLayoutMk cId="761827292" sldId="2147483737"/>
          </pc:sldLayoutMkLst>
        </pc:sldLayoutChg>
        <pc:sldLayoutChg chg="add del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034982234" sldId="2147483746"/>
            <pc:sldLayoutMk cId="3068194699" sldId="2147483738"/>
          </pc:sldLayoutMkLst>
        </pc:sldLayoutChg>
        <pc:sldLayoutChg chg="add del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034982234" sldId="2147483746"/>
            <pc:sldLayoutMk cId="4256663047" sldId="2147483743"/>
          </pc:sldLayoutMkLst>
        </pc:sldLayoutChg>
        <pc:sldLayoutChg chg="add del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034982234" sldId="2147483746"/>
            <pc:sldLayoutMk cId="3304162564" sldId="2147483747"/>
          </pc:sldLayoutMkLst>
        </pc:sldLayoutChg>
        <pc:sldLayoutChg chg="add del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034982234" sldId="2147483746"/>
            <pc:sldLayoutMk cId="4258331492" sldId="2147483748"/>
          </pc:sldLayoutMkLst>
        </pc:sldLayoutChg>
        <pc:sldLayoutChg chg="add del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034982234" sldId="2147483746"/>
            <pc:sldLayoutMk cId="892670607" sldId="2147483749"/>
          </pc:sldLayoutMkLst>
        </pc:sldLayoutChg>
      </pc:sldMasterChg>
      <pc:sldMasterChg chg="add del addSldLayout delSldLayout modSldLayout">
        <pc:chgData name="Indirakshi Sreeram" userId="S::s3728388@student.rmit.edu.au::66dd1811-db8a-4de5-b91c-aba57764f5dc" providerId="AD" clId="Web-{4EB744A1-D90C-4350-A35C-36EEC9C3F0F2}" dt="2020-10-17T05:46:47.489" v="28"/>
        <pc:sldMasterMkLst>
          <pc:docMk/>
          <pc:sldMasterMk cId="3411200922" sldId="2147483750"/>
        </pc:sldMasterMkLst>
        <pc:sldLayoutChg chg="add del mod replId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411200922" sldId="2147483750"/>
            <pc:sldLayoutMk cId="3090341432" sldId="2147483751"/>
          </pc:sldLayoutMkLst>
        </pc:sldLayoutChg>
        <pc:sldLayoutChg chg="add del mod replId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411200922" sldId="2147483750"/>
            <pc:sldLayoutMk cId="3785496196" sldId="2147483752"/>
          </pc:sldLayoutMkLst>
        </pc:sldLayoutChg>
        <pc:sldLayoutChg chg="add del mod replId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411200922" sldId="2147483750"/>
            <pc:sldLayoutMk cId="1508315636" sldId="2147483753"/>
          </pc:sldLayoutMkLst>
        </pc:sldLayoutChg>
        <pc:sldLayoutChg chg="add del mod replId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411200922" sldId="2147483750"/>
            <pc:sldLayoutMk cId="1132570589" sldId="2147483754"/>
          </pc:sldLayoutMkLst>
        </pc:sldLayoutChg>
        <pc:sldLayoutChg chg="add del mod replId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411200922" sldId="2147483750"/>
            <pc:sldLayoutMk cId="79538639" sldId="2147483755"/>
          </pc:sldLayoutMkLst>
        </pc:sldLayoutChg>
        <pc:sldLayoutChg chg="add del mod replId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411200922" sldId="2147483750"/>
            <pc:sldLayoutMk cId="2619096735" sldId="2147483756"/>
          </pc:sldLayoutMkLst>
        </pc:sldLayoutChg>
        <pc:sldLayoutChg chg="add del mod replId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411200922" sldId="2147483750"/>
            <pc:sldLayoutMk cId="2213881725" sldId="2147483757"/>
          </pc:sldLayoutMkLst>
        </pc:sldLayoutChg>
        <pc:sldLayoutChg chg="add del mod replId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411200922" sldId="2147483750"/>
            <pc:sldLayoutMk cId="175898451" sldId="2147483758"/>
          </pc:sldLayoutMkLst>
        </pc:sldLayoutChg>
        <pc:sldLayoutChg chg="add del mod replId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411200922" sldId="2147483750"/>
            <pc:sldLayoutMk cId="1838323729" sldId="2147483759"/>
          </pc:sldLayoutMkLst>
        </pc:sldLayoutChg>
        <pc:sldLayoutChg chg="add del mod replId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411200922" sldId="2147483750"/>
            <pc:sldLayoutMk cId="133201923" sldId="2147483760"/>
          </pc:sldLayoutMkLst>
        </pc:sldLayoutChg>
        <pc:sldLayoutChg chg="add del mod replId">
          <pc:chgData name="Indirakshi Sreeram" userId="S::s3728388@student.rmit.edu.au::66dd1811-db8a-4de5-b91c-aba57764f5dc" providerId="AD" clId="Web-{4EB744A1-D90C-4350-A35C-36EEC9C3F0F2}" dt="2020-10-17T05:46:47.489" v="28"/>
          <pc:sldLayoutMkLst>
            <pc:docMk/>
            <pc:sldMasterMk cId="3411200922" sldId="2147483750"/>
            <pc:sldLayoutMk cId="1318644942" sldId="2147483761"/>
          </pc:sldLayoutMkLst>
        </pc:sldLayoutChg>
      </pc:sldMasterChg>
    </pc:docChg>
  </pc:docChgLst>
  <pc:docChgLst>
    <pc:chgData name="Oscar Ling" userId="S::s3604409@student.rmit.edu.au::353cad97-e9b2-4978-98d5-8a7bc9e5d126" providerId="AD" clId="Web-{1CEE66D5-6298-4A97-82F0-EB80F11EF13A}"/>
    <pc:docChg chg="modSld">
      <pc:chgData name="Oscar Ling" userId="S::s3604409@student.rmit.edu.au::353cad97-e9b2-4978-98d5-8a7bc9e5d126" providerId="AD" clId="Web-{1CEE66D5-6298-4A97-82F0-EB80F11EF13A}" dt="2020-10-17T06:38:40.597" v="2"/>
      <pc:docMkLst>
        <pc:docMk/>
      </pc:docMkLst>
      <pc:sldChg chg="modNotes">
        <pc:chgData name="Oscar Ling" userId="S::s3604409@student.rmit.edu.au::353cad97-e9b2-4978-98d5-8a7bc9e5d126" providerId="AD" clId="Web-{1CEE66D5-6298-4A97-82F0-EB80F11EF13A}" dt="2020-10-17T06:38:40.597" v="2"/>
        <pc:sldMkLst>
          <pc:docMk/>
          <pc:sldMk cId="1301758103" sldId="259"/>
        </pc:sldMkLst>
      </pc:sldChg>
    </pc:docChg>
  </pc:docChgLst>
  <pc:docChgLst>
    <pc:chgData name="Indirakshi Sreeram" userId="S::s3728388@student.rmit.edu.au::66dd1811-db8a-4de5-b91c-aba57764f5dc" providerId="AD" clId="Web-{E3F99B38-64C4-4BE8-87EC-E92F145F4CF2}"/>
    <pc:docChg chg="addSld delSld modSld sldOrd">
      <pc:chgData name="Indirakshi Sreeram" userId="S::s3728388@student.rmit.edu.au::66dd1811-db8a-4de5-b91c-aba57764f5dc" providerId="AD" clId="Web-{E3F99B38-64C4-4BE8-87EC-E92F145F4CF2}" dt="2020-10-17T13:36:57.288" v="369"/>
      <pc:docMkLst>
        <pc:docMk/>
      </pc:docMkLst>
      <pc:sldChg chg="addSp delSp modSp add del delAnim">
        <pc:chgData name="Indirakshi Sreeram" userId="S::s3728388@student.rmit.edu.au::66dd1811-db8a-4de5-b91c-aba57764f5dc" providerId="AD" clId="Web-{E3F99B38-64C4-4BE8-87EC-E92F145F4CF2}" dt="2020-10-17T12:36:00.002" v="114"/>
        <pc:sldMkLst>
          <pc:docMk/>
          <pc:sldMk cId="304567050" sldId="261"/>
        </pc:sldMkLst>
        <pc:spChg chg="del mod">
          <ac:chgData name="Indirakshi Sreeram" userId="S::s3728388@student.rmit.edu.au::66dd1811-db8a-4de5-b91c-aba57764f5dc" providerId="AD" clId="Web-{E3F99B38-64C4-4BE8-87EC-E92F145F4CF2}" dt="2020-10-17T12:34:54.266" v="94"/>
          <ac:spMkLst>
            <pc:docMk/>
            <pc:sldMk cId="304567050" sldId="261"/>
            <ac:spMk id="6" creationId="{2627806C-1F99-4852-BAF0-07BC1C547418}"/>
          </ac:spMkLst>
        </pc:spChg>
        <pc:spChg chg="add del mod">
          <ac:chgData name="Indirakshi Sreeram" userId="S::s3728388@student.rmit.edu.au::66dd1811-db8a-4de5-b91c-aba57764f5dc" providerId="AD" clId="Web-{E3F99B38-64C4-4BE8-87EC-E92F145F4CF2}" dt="2020-10-17T12:34:50.876" v="93"/>
          <ac:spMkLst>
            <pc:docMk/>
            <pc:sldMk cId="304567050" sldId="261"/>
            <ac:spMk id="9" creationId="{AEFE09D6-673E-4D8E-AB0B-4D9468DCCD4E}"/>
          </ac:spMkLst>
        </pc:spChg>
        <pc:picChg chg="del mod">
          <ac:chgData name="Indirakshi Sreeram" userId="S::s3728388@student.rmit.edu.au::66dd1811-db8a-4de5-b91c-aba57764f5dc" providerId="AD" clId="Web-{E3F99B38-64C4-4BE8-87EC-E92F145F4CF2}" dt="2020-10-17T12:34:39.360" v="89"/>
          <ac:picMkLst>
            <pc:docMk/>
            <pc:sldMk cId="304567050" sldId="261"/>
            <ac:picMk id="2" creationId="{B921A68F-C995-44AA-961E-98194727E29C}"/>
          </ac:picMkLst>
        </pc:picChg>
        <pc:picChg chg="mod">
          <ac:chgData name="Indirakshi Sreeram" userId="S::s3728388@student.rmit.edu.au::66dd1811-db8a-4de5-b91c-aba57764f5dc" providerId="AD" clId="Web-{E3F99B38-64C4-4BE8-87EC-E92F145F4CF2}" dt="2020-10-17T12:34:56.641" v="95" actId="1076"/>
          <ac:picMkLst>
            <pc:docMk/>
            <pc:sldMk cId="304567050" sldId="261"/>
            <ac:picMk id="3" creationId="{B4CB76B6-D7F0-4077-BB31-B9F8357E6241}"/>
          </ac:picMkLst>
        </pc:picChg>
        <pc:picChg chg="del">
          <ac:chgData name="Indirakshi Sreeram" userId="S::s3728388@student.rmit.edu.au::66dd1811-db8a-4de5-b91c-aba57764f5dc" providerId="AD" clId="Web-{E3F99B38-64C4-4BE8-87EC-E92F145F4CF2}" dt="2020-10-17T12:33:20.452" v="83"/>
          <ac:picMkLst>
            <pc:docMk/>
            <pc:sldMk cId="304567050" sldId="261"/>
            <ac:picMk id="5" creationId="{81D7C580-0399-45F3-839D-D0F7D0B634B6}"/>
          </ac:picMkLst>
        </pc:picChg>
      </pc:sldChg>
      <pc:sldChg chg="add del">
        <pc:chgData name="Indirakshi Sreeram" userId="S::s3728388@student.rmit.edu.au::66dd1811-db8a-4de5-b91c-aba57764f5dc" providerId="AD" clId="Web-{E3F99B38-64C4-4BE8-87EC-E92F145F4CF2}" dt="2020-10-17T12:31:02.449" v="42"/>
        <pc:sldMkLst>
          <pc:docMk/>
          <pc:sldMk cId="3241136943" sldId="262"/>
        </pc:sldMkLst>
      </pc:sldChg>
      <pc:sldChg chg="addSp delSp modSp new del addAnim delAnim">
        <pc:chgData name="Indirakshi Sreeram" userId="S::s3728388@student.rmit.edu.au::66dd1811-db8a-4de5-b91c-aba57764f5dc" providerId="AD" clId="Web-{E3F99B38-64C4-4BE8-87EC-E92F145F4CF2}" dt="2020-10-17T12:30:12.851" v="26"/>
        <pc:sldMkLst>
          <pc:docMk/>
          <pc:sldMk cId="1201407967" sldId="263"/>
        </pc:sldMkLst>
        <pc:picChg chg="add del mod">
          <ac:chgData name="Indirakshi Sreeram" userId="S::s3728388@student.rmit.edu.au::66dd1811-db8a-4de5-b91c-aba57764f5dc" providerId="AD" clId="Web-{E3F99B38-64C4-4BE8-87EC-E92F145F4CF2}" dt="2020-10-17T12:30:12.429" v="25"/>
          <ac:picMkLst>
            <pc:docMk/>
            <pc:sldMk cId="1201407967" sldId="263"/>
            <ac:picMk id="4" creationId="{DF253D4F-144E-4640-A802-C51A164B35A1}"/>
          </ac:picMkLst>
        </pc:picChg>
        <pc:picChg chg="add del mod">
          <ac:chgData name="Indirakshi Sreeram" userId="S::s3728388@student.rmit.edu.au::66dd1811-db8a-4de5-b91c-aba57764f5dc" providerId="AD" clId="Web-{E3F99B38-64C4-4BE8-87EC-E92F145F4CF2}" dt="2020-10-17T12:30:08.726" v="23"/>
          <ac:picMkLst>
            <pc:docMk/>
            <pc:sldMk cId="1201407967" sldId="263"/>
            <ac:picMk id="6" creationId="{3040E2BB-C24E-483A-9459-2702A350C4DF}"/>
          </ac:picMkLst>
        </pc:picChg>
      </pc:sldChg>
      <pc:sldChg chg="addSp delSp modSp new ord addAnim delAnim modAnim">
        <pc:chgData name="Indirakshi Sreeram" userId="S::s3728388@student.rmit.edu.au::66dd1811-db8a-4de5-b91c-aba57764f5dc" providerId="AD" clId="Web-{E3F99B38-64C4-4BE8-87EC-E92F145F4CF2}" dt="2020-10-17T13:36:57.288" v="369"/>
        <pc:sldMkLst>
          <pc:docMk/>
          <pc:sldMk cId="4031761123" sldId="263"/>
        </pc:sldMkLst>
        <pc:spChg chg="add mod">
          <ac:chgData name="Indirakshi Sreeram" userId="S::s3728388@student.rmit.edu.au::66dd1811-db8a-4de5-b91c-aba57764f5dc" providerId="AD" clId="Web-{E3F99B38-64C4-4BE8-87EC-E92F145F4CF2}" dt="2020-10-17T12:39:06.588" v="120" actId="1076"/>
          <ac:spMkLst>
            <pc:docMk/>
            <pc:sldMk cId="4031761123" sldId="263"/>
            <ac:spMk id="7" creationId="{2DF44C0E-2B38-42B8-ABC9-226AC3689D72}"/>
          </ac:spMkLst>
        </pc:spChg>
        <pc:picChg chg="add mod">
          <ac:chgData name="Indirakshi Sreeram" userId="S::s3728388@student.rmit.edu.au::66dd1811-db8a-4de5-b91c-aba57764f5dc" providerId="AD" clId="Web-{E3F99B38-64C4-4BE8-87EC-E92F145F4CF2}" dt="2020-10-17T12:30:55.090" v="38" actId="1076"/>
          <ac:picMkLst>
            <pc:docMk/>
            <pc:sldMk cId="4031761123" sldId="263"/>
            <ac:picMk id="4" creationId="{B9E25971-DBAC-4E87-A3F4-090B9CE3705D}"/>
          </ac:picMkLst>
        </pc:picChg>
        <pc:picChg chg="add mod">
          <ac:chgData name="Indirakshi Sreeram" userId="S::s3728388@student.rmit.edu.au::66dd1811-db8a-4de5-b91c-aba57764f5dc" providerId="AD" clId="Web-{E3F99B38-64C4-4BE8-87EC-E92F145F4CF2}" dt="2020-10-17T12:31:00.699" v="41" actId="1076"/>
          <ac:picMkLst>
            <pc:docMk/>
            <pc:sldMk cId="4031761123" sldId="263"/>
            <ac:picMk id="6" creationId="{DAE8FDA0-574C-477A-8142-409C39C0A86D}"/>
          </ac:picMkLst>
        </pc:picChg>
        <pc:picChg chg="add del mod">
          <ac:chgData name="Indirakshi Sreeram" userId="S::s3728388@student.rmit.edu.au::66dd1811-db8a-4de5-b91c-aba57764f5dc" providerId="AD" clId="Web-{E3F99B38-64C4-4BE8-87EC-E92F145F4CF2}" dt="2020-10-17T12:33:27.171" v="86"/>
          <ac:picMkLst>
            <pc:docMk/>
            <pc:sldMk cId="4031761123" sldId="263"/>
            <ac:picMk id="8" creationId="{190C9535-6C37-47A7-B586-30AC6463B80F}"/>
          </ac:picMkLst>
        </pc:picChg>
      </pc:sldChg>
      <pc:sldChg chg="addSp delSp modSp new addAnim delAnim modAnim">
        <pc:chgData name="Indirakshi Sreeram" userId="S::s3728388@student.rmit.edu.au::66dd1811-db8a-4de5-b91c-aba57764f5dc" providerId="AD" clId="Web-{E3F99B38-64C4-4BE8-87EC-E92F145F4CF2}" dt="2020-10-17T13:35:18.661" v="362"/>
        <pc:sldMkLst>
          <pc:docMk/>
          <pc:sldMk cId="370785853" sldId="264"/>
        </pc:sldMkLst>
        <pc:picChg chg="add mod">
          <ac:chgData name="Indirakshi Sreeram" userId="S::s3728388@student.rmit.edu.au::66dd1811-db8a-4de5-b91c-aba57764f5dc" providerId="AD" clId="Web-{E3F99B38-64C4-4BE8-87EC-E92F145F4CF2}" dt="2020-10-17T12:48:31.495" v="138" actId="1076"/>
          <ac:picMkLst>
            <pc:docMk/>
            <pc:sldMk cId="370785853" sldId="264"/>
            <ac:picMk id="4" creationId="{E4440FB0-94D1-438E-B1B9-6256F98B73D8}"/>
          </ac:picMkLst>
        </pc:picChg>
        <pc:picChg chg="add mod">
          <ac:chgData name="Indirakshi Sreeram" userId="S::s3728388@student.rmit.edu.au::66dd1811-db8a-4de5-b91c-aba57764f5dc" providerId="AD" clId="Web-{E3F99B38-64C4-4BE8-87EC-E92F145F4CF2}" dt="2020-10-17T12:49:53.746" v="141" actId="1076"/>
          <ac:picMkLst>
            <pc:docMk/>
            <pc:sldMk cId="370785853" sldId="264"/>
            <ac:picMk id="6" creationId="{EFB0ED0F-9DCE-4C56-BF51-31383F802D09}"/>
          </ac:picMkLst>
        </pc:picChg>
        <pc:inkChg chg="add del">
          <ac:chgData name="Indirakshi Sreeram" userId="S::s3728388@student.rmit.edu.au::66dd1811-db8a-4de5-b91c-aba57764f5dc" providerId="AD" clId="Web-{E3F99B38-64C4-4BE8-87EC-E92F145F4CF2}" dt="2020-10-17T13:34:57.020" v="357"/>
          <ac:inkMkLst>
            <pc:docMk/>
            <pc:sldMk cId="370785853" sldId="264"/>
            <ac:inkMk id="3" creationId="{20F18C3E-9277-4563-A42B-56DA77C254F7}"/>
          </ac:inkMkLst>
        </pc:inkChg>
        <pc:inkChg chg="add">
          <ac:chgData name="Indirakshi Sreeram" userId="S::s3728388@student.rmit.edu.au::66dd1811-db8a-4de5-b91c-aba57764f5dc" providerId="AD" clId="Web-{E3F99B38-64C4-4BE8-87EC-E92F145F4CF2}" dt="2020-10-17T13:35:02.770" v="358"/>
          <ac:inkMkLst>
            <pc:docMk/>
            <pc:sldMk cId="370785853" sldId="264"/>
            <ac:inkMk id="5" creationId="{02F4E423-4E54-454A-B35F-4A9188BC53F0}"/>
          </ac:inkMkLst>
        </pc:inkChg>
        <pc:inkChg chg="add">
          <ac:chgData name="Indirakshi Sreeram" userId="S::s3728388@student.rmit.edu.au::66dd1811-db8a-4de5-b91c-aba57764f5dc" providerId="AD" clId="Web-{E3F99B38-64C4-4BE8-87EC-E92F145F4CF2}" dt="2020-10-17T13:35:03.411" v="359"/>
          <ac:inkMkLst>
            <pc:docMk/>
            <pc:sldMk cId="370785853" sldId="264"/>
            <ac:inkMk id="7" creationId="{C50DF8F0-62CF-48EF-8A48-53BE9D41E84D}"/>
          </ac:inkMkLst>
        </pc:inkChg>
        <pc:inkChg chg="add">
          <ac:chgData name="Indirakshi Sreeram" userId="S::s3728388@student.rmit.edu.au::66dd1811-db8a-4de5-b91c-aba57764f5dc" providerId="AD" clId="Web-{E3F99B38-64C4-4BE8-87EC-E92F145F4CF2}" dt="2020-10-17T13:35:04.130" v="360"/>
          <ac:inkMkLst>
            <pc:docMk/>
            <pc:sldMk cId="370785853" sldId="264"/>
            <ac:inkMk id="8" creationId="{4E319AA5-DDA8-46B1-962F-8FEF3AF4C753}"/>
          </ac:inkMkLst>
        </pc:inkChg>
        <pc:inkChg chg="add">
          <ac:chgData name="Indirakshi Sreeram" userId="S::s3728388@student.rmit.edu.au::66dd1811-db8a-4de5-b91c-aba57764f5dc" providerId="AD" clId="Web-{E3F99B38-64C4-4BE8-87EC-E92F145F4CF2}" dt="2020-10-17T13:35:04.692" v="361"/>
          <ac:inkMkLst>
            <pc:docMk/>
            <pc:sldMk cId="370785853" sldId="264"/>
            <ac:inkMk id="9" creationId="{7FFEA506-B352-4768-A707-EED3DE63890D}"/>
          </ac:inkMkLst>
        </pc:inkChg>
      </pc:sldChg>
      <pc:sldChg chg="addSp modSp new ord addAnim delAnim modAnim">
        <pc:chgData name="Indirakshi Sreeram" userId="S::s3728388@student.rmit.edu.au::66dd1811-db8a-4de5-b91c-aba57764f5dc" providerId="AD" clId="Web-{E3F99B38-64C4-4BE8-87EC-E92F145F4CF2}" dt="2020-10-17T12:56:48.115" v="181"/>
        <pc:sldMkLst>
          <pc:docMk/>
          <pc:sldMk cId="13950354" sldId="265"/>
        </pc:sldMkLst>
        <pc:spChg chg="add mod">
          <ac:chgData name="Indirakshi Sreeram" userId="S::s3728388@student.rmit.edu.au::66dd1811-db8a-4de5-b91c-aba57764f5dc" providerId="AD" clId="Web-{E3F99B38-64C4-4BE8-87EC-E92F145F4CF2}" dt="2020-10-17T12:56:26.677" v="175" actId="14100"/>
          <ac:spMkLst>
            <pc:docMk/>
            <pc:sldMk cId="13950354" sldId="265"/>
            <ac:spMk id="5" creationId="{875DE1D1-DFEA-42AB-9BF9-1C8BAA23A5F2}"/>
          </ac:spMkLst>
        </pc:spChg>
        <pc:picChg chg="add mod">
          <ac:chgData name="Indirakshi Sreeram" userId="S::s3728388@student.rmit.edu.au::66dd1811-db8a-4de5-b91c-aba57764f5dc" providerId="AD" clId="Web-{E3F99B38-64C4-4BE8-87EC-E92F145F4CF2}" dt="2020-10-17T12:49:43.574" v="140" actId="1076"/>
          <ac:picMkLst>
            <pc:docMk/>
            <pc:sldMk cId="13950354" sldId="265"/>
            <ac:picMk id="3" creationId="{95274D79-1C0E-4464-8CFF-CBFD9855F47E}"/>
          </ac:picMkLst>
        </pc:picChg>
        <pc:picChg chg="add mod modCrop">
          <ac:chgData name="Indirakshi Sreeram" userId="S::s3728388@student.rmit.edu.au::66dd1811-db8a-4de5-b91c-aba57764f5dc" providerId="AD" clId="Web-{E3F99B38-64C4-4BE8-87EC-E92F145F4CF2}" dt="2020-10-17T12:47:48.318" v="133" actId="1076"/>
          <ac:picMkLst>
            <pc:docMk/>
            <pc:sldMk cId="13950354" sldId="265"/>
            <ac:picMk id="4" creationId="{BE8C5FD1-3F33-4BF9-9FE0-3EFF10893BF2}"/>
          </ac:picMkLst>
        </pc:picChg>
      </pc:sldChg>
      <pc:sldChg chg="addSp delSp modSp new mod modClrScheme chgLayout">
        <pc:chgData name="Indirakshi Sreeram" userId="S::s3728388@student.rmit.edu.au::66dd1811-db8a-4de5-b91c-aba57764f5dc" providerId="AD" clId="Web-{E3F99B38-64C4-4BE8-87EC-E92F145F4CF2}" dt="2020-10-17T13:34:06.378" v="355"/>
        <pc:sldMkLst>
          <pc:docMk/>
          <pc:sldMk cId="3536747649" sldId="266"/>
        </pc:sldMkLst>
        <pc:spChg chg="mod ord">
          <ac:chgData name="Indirakshi Sreeram" userId="S::s3728388@student.rmit.edu.au::66dd1811-db8a-4de5-b91c-aba57764f5dc" providerId="AD" clId="Web-{E3F99B38-64C4-4BE8-87EC-E92F145F4CF2}" dt="2020-10-17T12:59:35.321" v="184"/>
          <ac:spMkLst>
            <pc:docMk/>
            <pc:sldMk cId="3536747649" sldId="266"/>
            <ac:spMk id="2" creationId="{CE0DE510-F30C-415D-A402-B59C6CD550E3}"/>
          </ac:spMkLst>
        </pc:spChg>
        <pc:spChg chg="add del mod ord">
          <ac:chgData name="Indirakshi Sreeram" userId="S::s3728388@student.rmit.edu.au::66dd1811-db8a-4de5-b91c-aba57764f5dc" providerId="AD" clId="Web-{E3F99B38-64C4-4BE8-87EC-E92F145F4CF2}" dt="2020-10-17T12:59:35.321" v="184"/>
          <ac:spMkLst>
            <pc:docMk/>
            <pc:sldMk cId="3536747649" sldId="266"/>
            <ac:spMk id="4" creationId="{EF02AA36-C0C1-4AE4-949B-61D8A1AC2396}"/>
          </ac:spMkLst>
        </pc:spChg>
        <pc:spChg chg="add del mod ord">
          <ac:chgData name="Indirakshi Sreeram" userId="S::s3728388@student.rmit.edu.au::66dd1811-db8a-4de5-b91c-aba57764f5dc" providerId="AD" clId="Web-{E3F99B38-64C4-4BE8-87EC-E92F145F4CF2}" dt="2020-10-17T12:59:35.321" v="184"/>
          <ac:spMkLst>
            <pc:docMk/>
            <pc:sldMk cId="3536747649" sldId="266"/>
            <ac:spMk id="5" creationId="{24DFF56C-E10D-47EF-92E2-C2B369E1BE6E}"/>
          </ac:spMkLst>
        </pc:spChg>
        <pc:spChg chg="add mod">
          <ac:chgData name="Indirakshi Sreeram" userId="S::s3728388@student.rmit.edu.au::66dd1811-db8a-4de5-b91c-aba57764f5dc" providerId="AD" clId="Web-{E3F99B38-64C4-4BE8-87EC-E92F145F4CF2}" dt="2020-10-17T13:33:18.549" v="341" actId="1076"/>
          <ac:spMkLst>
            <pc:docMk/>
            <pc:sldMk cId="3536747649" sldId="266"/>
            <ac:spMk id="6" creationId="{28508E56-1BA5-4287-87C5-1EBFC0034749}"/>
          </ac:spMkLst>
        </pc:spChg>
        <pc:spChg chg="add del mod ord">
          <ac:chgData name="Indirakshi Sreeram" userId="S::s3728388@student.rmit.edu.au::66dd1811-db8a-4de5-b91c-aba57764f5dc" providerId="AD" clId="Web-{E3F99B38-64C4-4BE8-87EC-E92F145F4CF2}" dt="2020-10-17T12:59:35.321" v="184"/>
          <ac:spMkLst>
            <pc:docMk/>
            <pc:sldMk cId="3536747649" sldId="266"/>
            <ac:spMk id="6" creationId="{A1392E52-AAE4-487B-8DE7-D5CE8E9C2707}"/>
          </ac:spMkLst>
        </pc:spChg>
        <pc:spChg chg="add mod">
          <ac:chgData name="Indirakshi Sreeram" userId="S::s3728388@student.rmit.edu.au::66dd1811-db8a-4de5-b91c-aba57764f5dc" providerId="AD" clId="Web-{E3F99B38-64C4-4BE8-87EC-E92F145F4CF2}" dt="2020-10-17T13:32:51.471" v="334" actId="1076"/>
          <ac:spMkLst>
            <pc:docMk/>
            <pc:sldMk cId="3536747649" sldId="266"/>
            <ac:spMk id="9" creationId="{B7CF1BEB-6F06-4A21-AA5C-8C462F6D3C50}"/>
          </ac:spMkLst>
        </pc:spChg>
        <pc:spChg chg="add del mod">
          <ac:chgData name="Indirakshi Sreeram" userId="S::s3728388@student.rmit.edu.au::66dd1811-db8a-4de5-b91c-aba57764f5dc" providerId="AD" clId="Web-{E3F99B38-64C4-4BE8-87EC-E92F145F4CF2}" dt="2020-10-17T13:33:38.159" v="345" actId="1076"/>
          <ac:spMkLst>
            <pc:docMk/>
            <pc:sldMk cId="3536747649" sldId="266"/>
            <ac:spMk id="10" creationId="{25FA417E-434A-42D5-9C8C-2B6C2EBAF50C}"/>
          </ac:spMkLst>
        </pc:spChg>
        <pc:spChg chg="add mod">
          <ac:chgData name="Indirakshi Sreeram" userId="S::s3728388@student.rmit.edu.au::66dd1811-db8a-4de5-b91c-aba57764f5dc" providerId="AD" clId="Web-{E3F99B38-64C4-4BE8-87EC-E92F145F4CF2}" dt="2020-10-17T13:32:56.330" v="335" actId="1076"/>
          <ac:spMkLst>
            <pc:docMk/>
            <pc:sldMk cId="3536747649" sldId="266"/>
            <ac:spMk id="11" creationId="{167DA468-5DAA-4B22-826C-7D971BC7C8B5}"/>
          </ac:spMkLst>
        </pc:spChg>
        <pc:spChg chg="add mod">
          <ac:chgData name="Indirakshi Sreeram" userId="S::s3728388@student.rmit.edu.au::66dd1811-db8a-4de5-b91c-aba57764f5dc" providerId="AD" clId="Web-{E3F99B38-64C4-4BE8-87EC-E92F145F4CF2}" dt="2020-10-17T13:32:48.236" v="333" actId="1076"/>
          <ac:spMkLst>
            <pc:docMk/>
            <pc:sldMk cId="3536747649" sldId="266"/>
            <ac:spMk id="12" creationId="{8B5C05A7-2F31-4C5F-A3DD-48542175C827}"/>
          </ac:spMkLst>
        </pc:spChg>
        <pc:spChg chg="add mod">
          <ac:chgData name="Indirakshi Sreeram" userId="S::s3728388@student.rmit.edu.au::66dd1811-db8a-4de5-b91c-aba57764f5dc" providerId="AD" clId="Web-{E3F99B38-64C4-4BE8-87EC-E92F145F4CF2}" dt="2020-10-17T13:32:42.361" v="332" actId="1076"/>
          <ac:spMkLst>
            <pc:docMk/>
            <pc:sldMk cId="3536747649" sldId="266"/>
            <ac:spMk id="22" creationId="{C11FE82E-C14F-4C6D-B442-2184F81B7AC5}"/>
          </ac:spMkLst>
        </pc:spChg>
        <pc:picChg chg="add del mod">
          <ac:chgData name="Indirakshi Sreeram" userId="S::s3728388@student.rmit.edu.au::66dd1811-db8a-4de5-b91c-aba57764f5dc" providerId="AD" clId="Web-{E3F99B38-64C4-4BE8-87EC-E92F145F4CF2}" dt="2020-10-17T12:59:30.680" v="182"/>
          <ac:picMkLst>
            <pc:docMk/>
            <pc:sldMk cId="3536747649" sldId="266"/>
            <ac:picMk id="3" creationId="{06BB5CF6-99E4-4A85-98C6-919CC2516C6E}"/>
          </ac:picMkLst>
        </pc:picChg>
        <pc:picChg chg="add del mod">
          <ac:chgData name="Indirakshi Sreeram" userId="S::s3728388@student.rmit.edu.au::66dd1811-db8a-4de5-b91c-aba57764f5dc" providerId="AD" clId="Web-{E3F99B38-64C4-4BE8-87EC-E92F145F4CF2}" dt="2020-10-17T13:00:04.884" v="188"/>
          <ac:picMkLst>
            <pc:docMk/>
            <pc:sldMk cId="3536747649" sldId="266"/>
            <ac:picMk id="7" creationId="{78EE0197-F50C-4346-AA15-192D354CC3DB}"/>
          </ac:picMkLst>
        </pc:picChg>
        <pc:picChg chg="add mod">
          <ac:chgData name="Indirakshi Sreeram" userId="S::s3728388@student.rmit.edu.au::66dd1811-db8a-4de5-b91c-aba57764f5dc" providerId="AD" clId="Web-{E3F99B38-64C4-4BE8-87EC-E92F145F4CF2}" dt="2020-10-17T13:33:24.846" v="343" actId="1076"/>
          <ac:picMkLst>
            <pc:docMk/>
            <pc:sldMk cId="3536747649" sldId="266"/>
            <ac:picMk id="8" creationId="{5BCD3A37-3BD9-49F4-B3C3-495DDDD4D283}"/>
          </ac:picMkLst>
        </pc:picChg>
        <pc:inkChg chg="add del">
          <ac:chgData name="Indirakshi Sreeram" userId="S::s3728388@student.rmit.edu.au::66dd1811-db8a-4de5-b91c-aba57764f5dc" providerId="AD" clId="Web-{E3F99B38-64C4-4BE8-87EC-E92F145F4CF2}" dt="2020-10-17T13:27:11.261" v="195"/>
          <ac:inkMkLst>
            <pc:docMk/>
            <pc:sldMk cId="3536747649" sldId="266"/>
            <ac:inkMk id="3" creationId="{AC931554-01AA-4486-A463-4D6850566617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27:14.933" v="198"/>
          <ac:inkMkLst>
            <pc:docMk/>
            <pc:sldMk cId="3536747649" sldId="266"/>
            <ac:inkMk id="4" creationId="{BD7A69E3-5544-4F6C-8B38-57C7D97624C6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27:21.073" v="200"/>
          <ac:inkMkLst>
            <pc:docMk/>
            <pc:sldMk cId="3536747649" sldId="266"/>
            <ac:inkMk id="5" creationId="{4D8ADCC6-5A16-4E5C-B6AB-07555135245B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29:49.373" v="286"/>
          <ac:inkMkLst>
            <pc:docMk/>
            <pc:sldMk cId="3536747649" sldId="266"/>
            <ac:inkMk id="7" creationId="{D10B11C4-60E2-4FEB-9D97-23A72A15B718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30:14.561" v="290"/>
          <ac:inkMkLst>
            <pc:docMk/>
            <pc:sldMk cId="3536747649" sldId="266"/>
            <ac:inkMk id="13" creationId="{06DECB67-484B-4AE3-BDE2-D1ABBC341ADB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30:11.952" v="289"/>
          <ac:inkMkLst>
            <pc:docMk/>
            <pc:sldMk cId="3536747649" sldId="266"/>
            <ac:inkMk id="14" creationId="{DA5512C7-0E82-4CDC-BFD2-723842830FCE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31:18.609" v="300"/>
          <ac:inkMkLst>
            <pc:docMk/>
            <pc:sldMk cId="3536747649" sldId="266"/>
            <ac:inkMk id="15" creationId="{018D16C6-D953-42A0-8D5C-B3AF3639A5F5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31:43.860" v="312"/>
          <ac:inkMkLst>
            <pc:docMk/>
            <pc:sldMk cId="3536747649" sldId="266"/>
            <ac:inkMk id="16" creationId="{F156D086-7E90-4CF3-999A-7A8952EA3953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31:42.844" v="311"/>
          <ac:inkMkLst>
            <pc:docMk/>
            <pc:sldMk cId="3536747649" sldId="266"/>
            <ac:inkMk id="17" creationId="{E740B49F-5BE5-4965-A5FA-CFAF55EE3CF6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31:40.032" v="310"/>
          <ac:inkMkLst>
            <pc:docMk/>
            <pc:sldMk cId="3536747649" sldId="266"/>
            <ac:inkMk id="18" creationId="{7EAF6FB1-CDFE-4444-9C33-68F14C946A2F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31:29.172" v="305"/>
          <ac:inkMkLst>
            <pc:docMk/>
            <pc:sldMk cId="3536747649" sldId="266"/>
            <ac:inkMk id="19" creationId="{BDE8BE16-A4D5-4E6E-9184-013AD55826F5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31:37.329" v="309"/>
          <ac:inkMkLst>
            <pc:docMk/>
            <pc:sldMk cId="3536747649" sldId="266"/>
            <ac:inkMk id="20" creationId="{4DE90BA5-3CD5-44FA-9BAD-B4ABE6244534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31:34.532" v="308"/>
          <ac:inkMkLst>
            <pc:docMk/>
            <pc:sldMk cId="3536747649" sldId="266"/>
            <ac:inkMk id="21" creationId="{06358A7F-BC05-4DB1-94A2-A55F152C4013}"/>
          </ac:inkMkLst>
        </pc:inkChg>
        <pc:inkChg chg="add">
          <ac:chgData name="Indirakshi Sreeram" userId="S::s3728388@student.rmit.edu.au::66dd1811-db8a-4de5-b91c-aba57764f5dc" providerId="AD" clId="Web-{E3F99B38-64C4-4BE8-87EC-E92F145F4CF2}" dt="2020-10-17T13:33:47.112" v="346"/>
          <ac:inkMkLst>
            <pc:docMk/>
            <pc:sldMk cId="3536747649" sldId="266"/>
            <ac:inkMk id="23" creationId="{3D90A01C-AB0D-4D65-AAE9-3E5DFF488E27}"/>
          </ac:inkMkLst>
        </pc:inkChg>
        <pc:inkChg chg="add">
          <ac:chgData name="Indirakshi Sreeram" userId="S::s3728388@student.rmit.edu.au::66dd1811-db8a-4de5-b91c-aba57764f5dc" providerId="AD" clId="Web-{E3F99B38-64C4-4BE8-87EC-E92F145F4CF2}" dt="2020-10-17T13:33:48.347" v="347"/>
          <ac:inkMkLst>
            <pc:docMk/>
            <pc:sldMk cId="3536747649" sldId="266"/>
            <ac:inkMk id="24" creationId="{6AEF09C5-2E97-463A-B8CE-C6BF6ECBF697}"/>
          </ac:inkMkLst>
        </pc:inkChg>
        <pc:inkChg chg="add">
          <ac:chgData name="Indirakshi Sreeram" userId="S::s3728388@student.rmit.edu.au::66dd1811-db8a-4de5-b91c-aba57764f5dc" providerId="AD" clId="Web-{E3F99B38-64C4-4BE8-87EC-E92F145F4CF2}" dt="2020-10-17T13:33:49.878" v="348"/>
          <ac:inkMkLst>
            <pc:docMk/>
            <pc:sldMk cId="3536747649" sldId="266"/>
            <ac:inkMk id="25" creationId="{01FF5E39-40BD-4C1F-845B-007E24FEF98D}"/>
          </ac:inkMkLst>
        </pc:inkChg>
        <pc:inkChg chg="add">
          <ac:chgData name="Indirakshi Sreeram" userId="S::s3728388@student.rmit.edu.au::66dd1811-db8a-4de5-b91c-aba57764f5dc" providerId="AD" clId="Web-{E3F99B38-64C4-4BE8-87EC-E92F145F4CF2}" dt="2020-10-17T13:33:51.253" v="349"/>
          <ac:inkMkLst>
            <pc:docMk/>
            <pc:sldMk cId="3536747649" sldId="266"/>
            <ac:inkMk id="26" creationId="{D44F8F0F-9E43-41CA-9632-05A838868C67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33:56.144" v="351"/>
          <ac:inkMkLst>
            <pc:docMk/>
            <pc:sldMk cId="3536747649" sldId="266"/>
            <ac:inkMk id="27" creationId="{3E90BDE4-E05F-4524-A777-9DCA08B197D9}"/>
          </ac:inkMkLst>
        </pc:inkChg>
        <pc:inkChg chg="add">
          <ac:chgData name="Indirakshi Sreeram" userId="S::s3728388@student.rmit.edu.au::66dd1811-db8a-4de5-b91c-aba57764f5dc" providerId="AD" clId="Web-{E3F99B38-64C4-4BE8-87EC-E92F145F4CF2}" dt="2020-10-17T13:33:58.488" v="352"/>
          <ac:inkMkLst>
            <pc:docMk/>
            <pc:sldMk cId="3536747649" sldId="266"/>
            <ac:inkMk id="28" creationId="{6E49A327-59DC-48FB-9F6F-C0F3C000B39C}"/>
          </ac:inkMkLst>
        </pc:inkChg>
        <pc:inkChg chg="add del">
          <ac:chgData name="Indirakshi Sreeram" userId="S::s3728388@student.rmit.edu.au::66dd1811-db8a-4de5-b91c-aba57764f5dc" providerId="AD" clId="Web-{E3F99B38-64C4-4BE8-87EC-E92F145F4CF2}" dt="2020-10-17T13:34:03.550" v="354"/>
          <ac:inkMkLst>
            <pc:docMk/>
            <pc:sldMk cId="3536747649" sldId="266"/>
            <ac:inkMk id="29" creationId="{80C31279-4F57-4D4D-96C9-FE8968DA2F91}"/>
          </ac:inkMkLst>
        </pc:inkChg>
        <pc:inkChg chg="add">
          <ac:chgData name="Indirakshi Sreeram" userId="S::s3728388@student.rmit.edu.au::66dd1811-db8a-4de5-b91c-aba57764f5dc" providerId="AD" clId="Web-{E3F99B38-64C4-4BE8-87EC-E92F145F4CF2}" dt="2020-10-17T13:34:06.378" v="355"/>
          <ac:inkMkLst>
            <pc:docMk/>
            <pc:sldMk cId="3536747649" sldId="266"/>
            <ac:inkMk id="30" creationId="{A405FD79-B94D-470D-A589-B069BD7F50BE}"/>
          </ac:inkMkLst>
        </pc:inkChg>
      </pc:sldChg>
    </pc:docChg>
  </pc:docChgLst>
  <pc:docChgLst>
    <pc:chgData name="Oscar Ling" userId="S::s3604409@student.rmit.edu.au::353cad97-e9b2-4978-98d5-8a7bc9e5d126" providerId="AD" clId="Web-{967AB441-6FC2-4987-B9D9-F22AB696F5DC}"/>
    <pc:docChg chg="modSld">
      <pc:chgData name="Oscar Ling" userId="S::s3604409@student.rmit.edu.au::353cad97-e9b2-4978-98d5-8a7bc9e5d126" providerId="AD" clId="Web-{967AB441-6FC2-4987-B9D9-F22AB696F5DC}" dt="2020-10-17T06:47:55.763" v="2"/>
      <pc:docMkLst>
        <pc:docMk/>
      </pc:docMkLst>
      <pc:sldChg chg="modNotes">
        <pc:chgData name="Oscar Ling" userId="S::s3604409@student.rmit.edu.au::353cad97-e9b2-4978-98d5-8a7bc9e5d126" providerId="AD" clId="Web-{967AB441-6FC2-4987-B9D9-F22AB696F5DC}" dt="2020-10-17T06:47:55.763" v="2"/>
        <pc:sldMkLst>
          <pc:docMk/>
          <pc:sldMk cId="304567050" sldId="261"/>
        </pc:sldMkLst>
      </pc:sldChg>
    </pc:docChg>
  </pc:docChgLst>
  <pc:docChgLst>
    <pc:chgData name="Indirakshi Sreeram" userId="S::s3728388@student.rmit.edu.au::66dd1811-db8a-4de5-b91c-aba57764f5dc" providerId="AD" clId="Web-{40257A21-B9A4-49F8-9A7B-4C7078F08B32}"/>
    <pc:docChg chg="delSld">
      <pc:chgData name="Indirakshi Sreeram" userId="S::s3728388@student.rmit.edu.au::66dd1811-db8a-4de5-b91c-aba57764f5dc" providerId="AD" clId="Web-{40257A21-B9A4-49F8-9A7B-4C7078F08B32}" dt="2020-10-17T11:15:00.440" v="1"/>
      <pc:docMkLst>
        <pc:docMk/>
      </pc:docMkLst>
      <pc:sldChg chg="del">
        <pc:chgData name="Indirakshi Sreeram" userId="S::s3728388@student.rmit.edu.au::66dd1811-db8a-4de5-b91c-aba57764f5dc" providerId="AD" clId="Web-{40257A21-B9A4-49F8-9A7B-4C7078F08B32}" dt="2020-10-17T11:14:58.878" v="0"/>
        <pc:sldMkLst>
          <pc:docMk/>
          <pc:sldMk cId="1889227549" sldId="262"/>
        </pc:sldMkLst>
      </pc:sldChg>
      <pc:sldChg chg="del">
        <pc:chgData name="Indirakshi Sreeram" userId="S::s3728388@student.rmit.edu.au::66dd1811-db8a-4de5-b91c-aba57764f5dc" providerId="AD" clId="Web-{40257A21-B9A4-49F8-9A7B-4C7078F08B32}" dt="2020-10-17T11:15:00.440" v="1"/>
        <pc:sldMkLst>
          <pc:docMk/>
          <pc:sldMk cId="2610488914" sldId="263"/>
        </pc:sldMkLst>
      </pc:sldChg>
    </pc:docChg>
  </pc:docChgLst>
  <pc:docChgLst>
    <pc:chgData name="Oscar Ling" userId="S::s3604409@student.rmit.edu.au::353cad97-e9b2-4978-98d5-8a7bc9e5d126" providerId="AD" clId="Web-{4CB5F94E-AFF4-4379-9428-9152EF84BB61}"/>
    <pc:docChg chg="sldOrd">
      <pc:chgData name="Oscar Ling" userId="S::s3604409@student.rmit.edu.au::353cad97-e9b2-4978-98d5-8a7bc9e5d126" providerId="AD" clId="Web-{4CB5F94E-AFF4-4379-9428-9152EF84BB61}" dt="2020-10-18T08:27:03.134" v="10"/>
      <pc:docMkLst>
        <pc:docMk/>
      </pc:docMkLst>
      <pc:sldChg chg="ord">
        <pc:chgData name="Oscar Ling" userId="S::s3604409@student.rmit.edu.au::353cad97-e9b2-4978-98d5-8a7bc9e5d126" providerId="AD" clId="Web-{4CB5F94E-AFF4-4379-9428-9152EF84BB61}" dt="2020-10-18T08:25:38.554" v="1"/>
        <pc:sldMkLst>
          <pc:docMk/>
          <pc:sldMk cId="3329235656" sldId="260"/>
        </pc:sldMkLst>
      </pc:sldChg>
      <pc:sldChg chg="ord">
        <pc:chgData name="Oscar Ling" userId="S::s3604409@student.rmit.edu.au::353cad97-e9b2-4978-98d5-8a7bc9e5d126" providerId="AD" clId="Web-{4CB5F94E-AFF4-4379-9428-9152EF84BB61}" dt="2020-10-18T08:26:48.618" v="8"/>
        <pc:sldMkLst>
          <pc:docMk/>
          <pc:sldMk cId="370785853" sldId="264"/>
        </pc:sldMkLst>
      </pc:sldChg>
      <pc:sldChg chg="ord">
        <pc:chgData name="Oscar Ling" userId="S::s3604409@student.rmit.edu.au::353cad97-e9b2-4978-98d5-8a7bc9e5d126" providerId="AD" clId="Web-{4CB5F94E-AFF4-4379-9428-9152EF84BB61}" dt="2020-10-18T08:26:20.133" v="5"/>
        <pc:sldMkLst>
          <pc:docMk/>
          <pc:sldMk cId="13950354" sldId="265"/>
        </pc:sldMkLst>
      </pc:sldChg>
      <pc:sldChg chg="ord">
        <pc:chgData name="Oscar Ling" userId="S::s3604409@student.rmit.edu.au::353cad97-e9b2-4978-98d5-8a7bc9e5d126" providerId="AD" clId="Web-{4CB5F94E-AFF4-4379-9428-9152EF84BB61}" dt="2020-10-18T08:26:06.930" v="4"/>
        <pc:sldMkLst>
          <pc:docMk/>
          <pc:sldMk cId="436767385" sldId="269"/>
        </pc:sldMkLst>
      </pc:sldChg>
      <pc:sldChg chg="ord">
        <pc:chgData name="Oscar Ling" userId="S::s3604409@student.rmit.edu.au::353cad97-e9b2-4978-98d5-8a7bc9e5d126" providerId="AD" clId="Web-{4CB5F94E-AFF4-4379-9428-9152EF84BB61}" dt="2020-10-18T08:26:39.961" v="7"/>
        <pc:sldMkLst>
          <pc:docMk/>
          <pc:sldMk cId="1569628240" sldId="270"/>
        </pc:sldMkLst>
      </pc:sldChg>
      <pc:sldChg chg="ord">
        <pc:chgData name="Oscar Ling" userId="S::s3604409@student.rmit.edu.au::353cad97-e9b2-4978-98d5-8a7bc9e5d126" providerId="AD" clId="Web-{4CB5F94E-AFF4-4379-9428-9152EF84BB61}" dt="2020-10-18T08:27:03.134" v="10"/>
        <pc:sldMkLst>
          <pc:docMk/>
          <pc:sldMk cId="2091882506" sldId="271"/>
        </pc:sldMkLst>
      </pc:sldChg>
      <pc:sldChg chg="ord">
        <pc:chgData name="Oscar Ling" userId="S::s3604409@student.rmit.edu.au::353cad97-e9b2-4978-98d5-8a7bc9e5d126" providerId="AD" clId="Web-{4CB5F94E-AFF4-4379-9428-9152EF84BB61}" dt="2020-10-18T08:25:56.851" v="2"/>
        <pc:sldMkLst>
          <pc:docMk/>
          <pc:sldMk cId="463646878" sldId="273"/>
        </pc:sldMkLst>
      </pc:sldChg>
      <pc:sldChg chg="ord">
        <pc:chgData name="Oscar Ling" userId="S::s3604409@student.rmit.edu.au::353cad97-e9b2-4978-98d5-8a7bc9e5d126" providerId="AD" clId="Web-{4CB5F94E-AFF4-4379-9428-9152EF84BB61}" dt="2020-10-18T08:26:29.008" v="6"/>
        <pc:sldMkLst>
          <pc:docMk/>
          <pc:sldMk cId="3726349424" sldId="274"/>
        </pc:sldMkLst>
      </pc:sldChg>
      <pc:sldChg chg="ord">
        <pc:chgData name="Oscar Ling" userId="S::s3604409@student.rmit.edu.au::353cad97-e9b2-4978-98d5-8a7bc9e5d126" providerId="AD" clId="Web-{4CB5F94E-AFF4-4379-9428-9152EF84BB61}" dt="2020-10-18T08:26:57.009" v="9"/>
        <pc:sldMkLst>
          <pc:docMk/>
          <pc:sldMk cId="3694179070" sldId="275"/>
        </pc:sldMkLst>
      </pc:sldChg>
    </pc:docChg>
  </pc:docChgLst>
  <pc:docChgLst>
    <pc:chgData name="Indirakshi Sreeram" userId="S::s3728388@student.rmit.edu.au::66dd1811-db8a-4de5-b91c-aba57764f5dc" providerId="AD" clId="Web-{16633999-7B0A-423A-878A-0EFC8C8B9E54}"/>
    <pc:docChg chg="addSld modSld sldOrd">
      <pc:chgData name="Indirakshi Sreeram" userId="S::s3728388@student.rmit.edu.au::66dd1811-db8a-4de5-b91c-aba57764f5dc" providerId="AD" clId="Web-{16633999-7B0A-423A-878A-0EFC8C8B9E54}" dt="2020-10-17T12:27:29.663" v="16"/>
      <pc:docMkLst>
        <pc:docMk/>
      </pc:docMkLst>
      <pc:sldChg chg="ord">
        <pc:chgData name="Indirakshi Sreeram" userId="S::s3728388@student.rmit.edu.au::66dd1811-db8a-4de5-b91c-aba57764f5dc" providerId="AD" clId="Web-{16633999-7B0A-423A-878A-0EFC8C8B9E54}" dt="2020-10-17T12:25:23.081" v="1"/>
        <pc:sldMkLst>
          <pc:docMk/>
          <pc:sldMk cId="304567050" sldId="261"/>
        </pc:sldMkLst>
      </pc:sldChg>
      <pc:sldChg chg="addSp delSp modSp new addAnim modAnim">
        <pc:chgData name="Indirakshi Sreeram" userId="S::s3728388@student.rmit.edu.au::66dd1811-db8a-4de5-b91c-aba57764f5dc" providerId="AD" clId="Web-{16633999-7B0A-423A-878A-0EFC8C8B9E54}" dt="2020-10-17T12:27:29.663" v="16"/>
        <pc:sldMkLst>
          <pc:docMk/>
          <pc:sldMk cId="3241136943" sldId="262"/>
        </pc:sldMkLst>
        <pc:spChg chg="del">
          <ac:chgData name="Indirakshi Sreeram" userId="S::s3728388@student.rmit.edu.au::66dd1811-db8a-4de5-b91c-aba57764f5dc" providerId="AD" clId="Web-{16633999-7B0A-423A-878A-0EFC8C8B9E54}" dt="2020-10-17T12:27:29.663" v="16"/>
          <ac:spMkLst>
            <pc:docMk/>
            <pc:sldMk cId="3241136943" sldId="262"/>
            <ac:spMk id="2" creationId="{213ADBE0-D8DE-4E4D-931A-30F1F5AA0C03}"/>
          </ac:spMkLst>
        </pc:spChg>
        <pc:spChg chg="del">
          <ac:chgData name="Indirakshi Sreeram" userId="S::s3728388@student.rmit.edu.au::66dd1811-db8a-4de5-b91c-aba57764f5dc" providerId="AD" clId="Web-{16633999-7B0A-423A-878A-0EFC8C8B9E54}" dt="2020-10-17T12:25:49.269" v="2"/>
          <ac:spMkLst>
            <pc:docMk/>
            <pc:sldMk cId="3241136943" sldId="262"/>
            <ac:spMk id="3" creationId="{ED0E4B9F-DEDE-45C7-93F2-AA00FF97AFCD}"/>
          </ac:spMkLst>
        </pc:spChg>
        <pc:picChg chg="add mod ord">
          <ac:chgData name="Indirakshi Sreeram" userId="S::s3728388@student.rmit.edu.au::66dd1811-db8a-4de5-b91c-aba57764f5dc" providerId="AD" clId="Web-{16633999-7B0A-423A-878A-0EFC8C8B9E54}" dt="2020-10-17T12:26:11.567" v="6" actId="1076"/>
          <ac:picMkLst>
            <pc:docMk/>
            <pc:sldMk cId="3241136943" sldId="262"/>
            <ac:picMk id="5" creationId="{1992BBFD-6B08-4EA2-8702-AC4E74B988A7}"/>
          </ac:picMkLst>
        </pc:picChg>
        <pc:picChg chg="add mod">
          <ac:chgData name="Indirakshi Sreeram" userId="S::s3728388@student.rmit.edu.au::66dd1811-db8a-4de5-b91c-aba57764f5dc" providerId="AD" clId="Web-{16633999-7B0A-423A-878A-0EFC8C8B9E54}" dt="2020-10-17T12:27:26.553" v="15" actId="1076"/>
          <ac:picMkLst>
            <pc:docMk/>
            <pc:sldMk cId="3241136943" sldId="262"/>
            <ac:picMk id="7" creationId="{771BD110-6AF9-4EF4-8D4B-622BF89AEB2A}"/>
          </ac:picMkLst>
        </pc:picChg>
      </pc:sldChg>
    </pc:docChg>
  </pc:docChgLst>
  <pc:docChgLst>
    <pc:chgData name="Oscar Ling" userId="S::s3604409@student.rmit.edu.au::353cad97-e9b2-4978-98d5-8a7bc9e5d126" providerId="AD" clId="Web-{7276D445-CE61-42C7-81B6-E185D73C5E0B}"/>
    <pc:docChg chg="sldOrd">
      <pc:chgData name="Oscar Ling" userId="S::s3604409@student.rmit.edu.au::353cad97-e9b2-4978-98d5-8a7bc9e5d126" providerId="AD" clId="Web-{7276D445-CE61-42C7-81B6-E185D73C5E0B}" dt="2020-10-18T08:02:54.893" v="2"/>
      <pc:docMkLst>
        <pc:docMk/>
      </pc:docMkLst>
      <pc:sldChg chg="ord">
        <pc:chgData name="Oscar Ling" userId="S::s3604409@student.rmit.edu.au::353cad97-e9b2-4978-98d5-8a7bc9e5d126" providerId="AD" clId="Web-{7276D445-CE61-42C7-81B6-E185D73C5E0B}" dt="2020-10-18T08:02:54.893" v="2"/>
        <pc:sldMkLst>
          <pc:docMk/>
          <pc:sldMk cId="4031761123" sldId="263"/>
        </pc:sldMkLst>
      </pc:sldChg>
      <pc:sldChg chg="ord">
        <pc:chgData name="Oscar Ling" userId="S::s3604409@student.rmit.edu.au::353cad97-e9b2-4978-98d5-8a7bc9e5d126" providerId="AD" clId="Web-{7276D445-CE61-42C7-81B6-E185D73C5E0B}" dt="2020-10-18T08:02:27.814" v="0"/>
        <pc:sldMkLst>
          <pc:docMk/>
          <pc:sldMk cId="4031400111" sldId="267"/>
        </pc:sldMkLst>
      </pc:sldChg>
      <pc:sldChg chg="ord">
        <pc:chgData name="Oscar Ling" userId="S::s3604409@student.rmit.edu.au::353cad97-e9b2-4978-98d5-8a7bc9e5d126" providerId="AD" clId="Web-{7276D445-CE61-42C7-81B6-E185D73C5E0B}" dt="2020-10-18T08:02:48.440" v="1"/>
        <pc:sldMkLst>
          <pc:docMk/>
          <pc:sldMk cId="3269166151" sldId="268"/>
        </pc:sldMkLst>
      </pc:sldChg>
    </pc:docChg>
  </pc:docChgLst>
  <pc:docChgLst>
    <pc:chgData name="Indirakshi Sreeram" userId="S::s3728388@student.rmit.edu.au::66dd1811-db8a-4de5-b91c-aba57764f5dc" providerId="AD" clId="Web-{49E8D84E-2EEB-4B8B-A771-E2C15F4D1F84}"/>
    <pc:docChg chg="modSld">
      <pc:chgData name="Indirakshi Sreeram" userId="S::s3728388@student.rmit.edu.au::66dd1811-db8a-4de5-b91c-aba57764f5dc" providerId="AD" clId="Web-{49E8D84E-2EEB-4B8B-A771-E2C15F4D1F84}" dt="2020-10-17T05:34:58.376" v="32" actId="1076"/>
      <pc:docMkLst>
        <pc:docMk/>
      </pc:docMkLst>
      <pc:sldChg chg="addSp delSp modSp">
        <pc:chgData name="Indirakshi Sreeram" userId="S::s3728388@student.rmit.edu.au::66dd1811-db8a-4de5-b91c-aba57764f5dc" providerId="AD" clId="Web-{49E8D84E-2EEB-4B8B-A771-E2C15F4D1F84}" dt="2020-10-17T05:34:58.376" v="32" actId="1076"/>
        <pc:sldMkLst>
          <pc:docMk/>
          <pc:sldMk cId="304567050" sldId="261"/>
        </pc:sldMkLst>
        <pc:spChg chg="del">
          <ac:chgData name="Indirakshi Sreeram" userId="S::s3728388@student.rmit.edu.au::66dd1811-db8a-4de5-b91c-aba57764f5dc" providerId="AD" clId="Web-{49E8D84E-2EEB-4B8B-A771-E2C15F4D1F84}" dt="2020-10-17T05:30:34.888" v="6"/>
          <ac:spMkLst>
            <pc:docMk/>
            <pc:sldMk cId="304567050" sldId="261"/>
            <ac:spMk id="2" creationId="{BE34D281-048F-4135-B354-148813E946B7}"/>
          </ac:spMkLst>
        </pc:spChg>
        <pc:spChg chg="del">
          <ac:chgData name="Indirakshi Sreeram" userId="S::s3728388@student.rmit.edu.au::66dd1811-db8a-4de5-b91c-aba57764f5dc" providerId="AD" clId="Web-{49E8D84E-2EEB-4B8B-A771-E2C15F4D1F84}" dt="2020-10-17T05:30:05.512" v="0"/>
          <ac:spMkLst>
            <pc:docMk/>
            <pc:sldMk cId="304567050" sldId="261"/>
            <ac:spMk id="3" creationId="{CB51943E-621A-4C7E-BFFD-A4948C1C4472}"/>
          </ac:spMkLst>
        </pc:spChg>
        <pc:spChg chg="add mod">
          <ac:chgData name="Indirakshi Sreeram" userId="S::s3728388@student.rmit.edu.au::66dd1811-db8a-4de5-b91c-aba57764f5dc" providerId="AD" clId="Web-{49E8D84E-2EEB-4B8B-A771-E2C15F4D1F84}" dt="2020-10-17T05:34:58.376" v="32" actId="1076"/>
          <ac:spMkLst>
            <pc:docMk/>
            <pc:sldMk cId="304567050" sldId="261"/>
            <ac:spMk id="6" creationId="{2627806C-1F99-4852-BAF0-07BC1C547418}"/>
          </ac:spMkLst>
        </pc:spChg>
        <pc:picChg chg="add mod ord">
          <ac:chgData name="Indirakshi Sreeram" userId="S::s3728388@student.rmit.edu.au::66dd1811-db8a-4de5-b91c-aba57764f5dc" providerId="AD" clId="Web-{49E8D84E-2EEB-4B8B-A771-E2C15F4D1F84}" dt="2020-10-17T05:30:30.622" v="5" actId="14100"/>
          <ac:picMkLst>
            <pc:docMk/>
            <pc:sldMk cId="304567050" sldId="261"/>
            <ac:picMk id="5" creationId="{81D7C580-0399-45F3-839D-D0F7D0B634B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2020/10/18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01:08:49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11218 2680 16383 0 0,'6'-26'0'0'0,"1"-25"0"0"0,10-25 0 0 0,13-14 0 0 0,6-9 0 0 0,8 8 0 0 0,7 8 0 0 0,5 14 0 0 0,4 13 0 0 0,2 10 0 0 0,-4 9 0 0 0,-2 10 0 0 0,1 9 0 0 0,-5 9 0 0 0,-5 5 0 0 0,-6 8 0 0 0,-5 5 0 0 0,-8 10 0 0 0,-3 7 0 0 0,-7 16 0 0 0,-6 11 0 0 0,-5 11 0 0 0,-9 12 0 0 0,-4 8 0 0 0,-6 11 0 0 0,-7 11 0 0 0,0 2 0 0 0,-1 5 0 0 0,1-7 0 0 0,0-6 0 0 0,3-9 0 0 0,4-9 0 0 0,4-14 0 0 0,3-8 0 0 0,3-8 0 0 0,1-9 0 0 0,2-5 0 0 0,5-5 0 0 0,2-7-16383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01:08:49.3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11884 6582 3423 0 0,'5'-6'-864'0'0,"-3"-1"1216"0"0,-8 1-1376 0 0,-7 0 1344 0 0,-2-3-32 0 0,-4-5 608 0 0,-4-7-256 0 0,-3 2-32 0 0,-2-2 64 0 0,-2 2-128 0 0,-1 0-32 0 0,-6 3 128 0 0,-2-1-416 0 0,1 2 64 0 0,-4-2-32 0 0,0-2 0 0 0,1-4-32 0 0,4-4 32 0 0,1-1-64 0 0,-2-2 96 0 0,-1-2-32 0 0,-4 1 64 0 0,0-1 32 0 0,-3 6 32 0 0,-5-4-32 0 0,-3-1 0 0 0,-4-2-64 0 0,-2-5-32 0 0,3-1-64 0 0,2-5-32 0 0,-1 0-64 0 0,4-3 0 0 0,0-4-64 0 0,-1-4 0 0 0,-3-9 0 0 0,-2-3 32 0 0,-1-1 0 0 0,-2 0 64 0 0,-1 1 32 0 0,0 2-32 0 0,0-4 32 0 0,-1-1-64 0 0,6 1 0 0 0,2-3-32 0 0,5-1 32 0 0,0 3 0 0 0,-1-4 0 0 0,-3 1 0 0 0,2 2 32 0 0,0 3-64 0 0,4 2 0 0 0,-2 2 0 0 0,4-4-32 0 0,4-6-32 0 0,3-1 32 0 0,4 2-32 0 0,-3-3 0 0 0,0-4 0 0 0,1 1 0 0 0,6-2 0 0 0,4-3 0 0 0,1-3-32 0 0,0-2 32 0 0,-1-7-64 0 0,-2-9-96 0 0,-5-7-288 0 0,-4-6-128 0 0,1-3-576 0 0,-4 2-576 0 0,-1 1-864 0 0,7 5-224 0 0,9 21-1535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01:08:49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11880 3545 16383 0 0,'0'0'-16383'0'0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01:08:49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12488 1773 16383 0 0,'16'21'0'0'0,"5"17"0"0"0,4 13 0 0 0,-1 14 0 0 0,-1 6 0 0 0,-4 7 0 0 0,1 0 0 0 0,2-2 0 0 0,-4-3 0 0 0,-3-10 0 0 0,-1-4 0 0 0,-1-7 0 0 0,2-2 0 0 0,-2-5 0 0 0,-3-3 0 0 0,2-5 0 0 0,-1-8-16383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01:08:49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12859 3043 16383 0 0,'0'0'-16383'0'0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01:08:49.3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13985 12356 4287 0 0,'-6'0'5120'0'0,"-6"5"-4608"0"0,-7 8 32 0 0,-5 5-32 0 0,-4 7 0 0 0,-3 3-96 0 0,-6 2 0 0 0,-7 2-160 0 0,-8 1-64 0 0,-4 4-32 0 0,-9 7 0 0 0,-9 2 0 0 0,-8 8 128 0 0,-6 6-32 0 0,-9 2 32 0 0,-3 8-32 0 0,-7 7-64 0 0,-5 1-64 0 0,-10 3-64 0 0,-6 4 0 0 0,-12 2-32 0 0,-9 4 32 0 0,-6 0-32 0 0,-2 2 0 0 0,-6 1-32 0 0,-2-1 0 0 0,-4-5 32 0 0,-5-6-32 0 0,-5 2 0 0 0,2-1 0 0 0,5-5-32 0 0,10-5-32 0 0,7-4-128 0 0,14-9-224 0 0,15-9-1056 0 0,18-8-1504 0 0,18-7-32 0 0,23-8-3807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01:08:49.3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17886 12146 2847 0 0,'5'0'5312'0'0,"2"-5"-5024"0"0,5-2 896 0 0,0 6-640 0 0,4 2 64 0 0,9 13 768 0 0,6 8-128 0 0,3 6-704 0 0,6-2-128 0 0,2 6-96 0 0,4-3-128 0 0,4 3-32 0 0,0 3-64 0 0,2 0 32 0 0,1 5-32 0 0,4 0 0 0 0,2 5 0 0 0,7-1-32 0 0,2-2 32 0 0,6 2-32 0 0,6-1 0 0 0,11 3 0 0 0,5 4 0 0 0,2-2-32 0 0,0 2-32 0 0,5 3 0 0 0,6 3 0 0 0,5 3 0 0 0,-1-4 0 0 0,2-1 0 0 0,2 2 0 0 0,2 1 0 0 0,-3-4 32 0 0,4 0-32 0 0,4 2 32 0 0,1 1-32 0 0,1 2 32 0 0,5 2-32 0 0,-4 1-64 0 0,-2-5-128 0 0,-7-1-96 0 0,-3-4-352 0 0,-10-7-288 0 0,-1 1-2208 0 0,-4-3 128 0 0,3-2-992 0 0,-16-9 161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01:08:49.3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11721 8863 5375 0 0,'5'21'1024'0'0,"-3"12"256"0"0,-7 1-384 0 0,-14-6-384 0 0,-9-7-32 0 0,-9-8 32 0 0,-5-5-160 0 0,-5-5-32 0 0,-5-3-96 0 0,-5 0-32 0 0,-2-7-128 0 0,-3-2 0 0 0,-6 2-32 0 0,-7 0 0 0 0,-1 3 0 0 0,-10 1 0 0 0,-5 2 32 0 0,-8-5 64 0 0,-4-1 32 0 0,-4 1-32 0 0,-1 1 32 0 0,-3-4-32 0 0,-3 0-64 0 0,-8-4 64 0 0,-1 0 32 0 0,1 2 64 0 0,0-1 0 0 0,-1-5 64 0 0,0 0-64 0 0,-5 4-64 0 0,-3-1-32 0 0,1-4 0 0 0,1-4-32 0 0,-4-4 0 0 0,-1 3 32 0 0,-3 0-32 0 0,1-1-32 0 0,1-2-32 0 0,-1-8 0 0 0,-5-2-32 0 0,1-6 0 0 0,-2-1 0 0 0,2 1 0 0 0,-2-2 0 0 0,3 0 32 0 0,3-2 0 0 0,5 2 0 0 0,-3-4-32 0 0,1 3-32 0 0,2 3 0 0 0,8 3-128 0 0,3 3-544 0 0,6 3-512 0 0,8 2-1664 0 0,5-6-128 0 0,20 5-3519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01:08:49.3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20374 8706 3999 0 0,'-5'-5'4800'0'0,"3"-2"-4832"0"0,8 6 32 0 0,12 2 32 0 0,15 2 384 0 0,6 0 0 0 0,8 0 32 0 0,6-1 128 0 0,-1-1-64 0 0,1 0 32 0 0,3-1-128 0 0,2 0-32 0 0,6 0-96 0 0,10 0-64 0 0,1-6-128 0 0,4-1 0 0 0,5 1-64 0 0,3 0-32 0 0,4 2 0 0 0,6 2 0 0 0,3 1 0 0 0,6 0 0 0 0,0 1 0 0 0,3 0 0 0 0,4 1 0 0 0,-1-6 32 0 0,2-2-32 0 0,1 0 0 0 0,-2-3 0 0 0,6-1 0 0 0,4 2 0 0 0,7 2 0 0 0,2 3 32 0 0,6-4 0 0 0,-1-5 0 0 0,4-1 0 0 0,4-3 0 0 0,3-4 0 0 0,-2-3-32 0 0,6-4 0 0 0,-3 4 0 0 0,1 0-32 0 0,-5-1 32 0 0,-6-1-192 0 0,-5-2-64 0 0,-5-1-448 0 0,-8-2-256 0 0,-4-5-1280 0 0,-1-2-288 0 0,2-5-448 0 0,-21 5-607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18T01:08:49.3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19243 5852 95 0 0,'-21'21'32'0'0,"-2"1"3840"0"0,14-2-2720 0 0,13-10-256 0 0,17-13 32 0 0,16-10-256 0 0,16-9-96 0 0,11 0-192 0 0,9-7-96 0 0,4-4-160 0 0,3-2-32 0 0,5-5-96 0 0,4-6 32 0 0,2-6-32 0 0,1-5 32 0 0,2-3-32 0 0,-1-2 32 0 0,1-1 0 0 0,-1-5 96 0 0,1-2 0 0 0,4-5 64 0 0,2 0 0 0 0,0 2 0 0 0,-2-2-96 0 0,-1-4 0 0 0,-2 0-32 0 0,4-6 0 0 0,2-6 0 0 0,-2-2-32 0 0,-1-2 0 0 0,4 0 0 0 0,-6-5-32 0 0,-2-1 32 0 0,-2 0 0 0 0,-6-3 32 0 0,-2-5-32 0 0,0-6 0 0 0,-2-3 0 0 0,-1 2 0 0 0,-8 5-32 0 0,-6 0 0 0 0,-5 9 0 0 0,-6 11-32 0 0,-8 10-96 0 0,-8 9-672 0 0,-4 11-1248 0 0,-9 11-128 0 0,-8 8-992 0 0,-9 12 705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2020/10/18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Allen -s3604409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1CCE20-FD2F-40C5-ABE3-3369F20AA0E6}" type="datetime1">
              <a:rPr lang="zh-CN" altLang="en-US" smtClean="0"/>
              <a:t>2020/10/18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64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3234F-2943-4AD6-8E73-34C216403FC9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8B044-5115-4C63-8F06-0D627F0729F0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476C3-78BD-40CB-9C6F-0D41DD7E1D50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A4C0A-F292-41BE-9CD1-530467B1B9F8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630FC-7090-4D1C-93D5-113C82941F4E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DFCFC-F8E9-4049-95DD-C79391CC7BFF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E5E81-E012-42C1-892B-1E2892457684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5DBCF-E3D4-4FC7-9203-C0C05B2BAA55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0A522-F0F5-43AE-870D-B1652467F5E7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571CF06-CFCF-4651-AD58-EA72AF9A9AA5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78803E1-1726-4879-80E3-452B390141DD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ECCA8BC-1B61-46E2-9581-00FC2FDA063C}" type="datetime1">
              <a:rPr lang="zh-CN" altLang="en-US" smtClean="0"/>
              <a:t>2020/10/18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1.png"/><Relationship Id="rId7" Type="http://schemas.openxmlformats.org/officeDocument/2006/relationships/image" Target="../media/image1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3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0" Type="http://schemas.openxmlformats.org/officeDocument/2006/relationships/image" Target="../media/image200.png"/><Relationship Id="rId4" Type="http://schemas.openxmlformats.org/officeDocument/2006/relationships/image" Target="../media/image170.png"/><Relationship Id="rId9" Type="http://schemas.openxmlformats.org/officeDocument/2006/relationships/customXml" Target="../ink/ink8.xml"/><Relationship Id="rId1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41047"/>
            <a:ext cx="6253317" cy="2632663"/>
          </a:xfrm>
        </p:spPr>
        <p:txBody>
          <a:bodyPr rtlCol="0">
            <a:normAutofit/>
          </a:bodyPr>
          <a:lstStyle/>
          <a:p>
            <a:pPr rtl="0"/>
            <a:r>
              <a:rPr lang="en-NZ" altLang="zh-CN" dirty="0">
                <a:latin typeface="新宋体"/>
                <a:ea typeface="新宋体"/>
              </a:rPr>
              <a:t>Final</a:t>
            </a:r>
            <a:r>
              <a:rPr lang="en-NZ" altLang="zh-CN" sz="8000" dirty="0">
                <a:latin typeface="新宋体"/>
                <a:ea typeface="新宋体"/>
              </a:rPr>
              <a:t> Presentation</a:t>
            </a:r>
            <a:endParaRPr lang="zh-cn" sz="8000" dirty="0">
              <a:latin typeface="新宋体"/>
              <a:ea typeface="新宋体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325986"/>
            <a:ext cx="6256506" cy="2354913"/>
          </a:xfrm>
        </p:spPr>
        <p:txBody>
          <a:bodyPr vert="horz" lIns="91440" tIns="45720" rIns="91440" bIns="45720" rtlCol="0" anchor="t">
            <a:noAutofit/>
          </a:bodyPr>
          <a:lstStyle/>
          <a:p>
            <a:br>
              <a:rPr lang="en-NZ" altLang="zh-CN" sz="1800" dirty="0">
                <a:ea typeface="Microsoft YaHei UI"/>
              </a:rPr>
            </a:br>
            <a:r>
              <a:rPr lang="en-NZ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Yuepeng Du                    </a:t>
            </a:r>
          </a:p>
          <a:p>
            <a:r>
              <a:rPr lang="en-NZ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Oscar Ling                           </a:t>
            </a:r>
          </a:p>
          <a:p>
            <a:r>
              <a:rPr lang="en-NZ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Indirakshi</a:t>
            </a:r>
            <a:r>
              <a:rPr lang="en-NZ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 </a:t>
            </a:r>
            <a:r>
              <a:rPr lang="en-NZ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sreeram</a:t>
            </a:r>
            <a:endParaRPr lang="en-NZ" altLang="zh-CN" sz="1800" dirty="0">
              <a:solidFill>
                <a:schemeClr val="tx1">
                  <a:lumMod val="85000"/>
                  <a:lumOff val="15000"/>
                </a:schemeClr>
              </a:solidFill>
              <a:ea typeface="Microsoft YaHei UI"/>
            </a:endParaRPr>
          </a:p>
          <a:p>
            <a:pPr rtl="0"/>
            <a:r>
              <a:rPr lang="en-NZ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andhika</a:t>
            </a:r>
            <a:r>
              <a:rPr lang="en-NZ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 </a:t>
            </a:r>
            <a:r>
              <a:rPr lang="en-NZ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rakha</a:t>
            </a:r>
            <a:r>
              <a:rPr lang="en-NZ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 </a:t>
            </a:r>
            <a:r>
              <a:rPr lang="en-NZ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wira</a:t>
            </a:r>
            <a:r>
              <a:rPr lang="en-NZ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 </a:t>
            </a:r>
            <a:r>
              <a:rPr lang="en-NZ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Microsoft YaHei UI"/>
              </a:rPr>
              <a:t>laksito</a:t>
            </a:r>
            <a:endParaRPr lang="zh-cn" sz="1800" dirty="0">
              <a:solidFill>
                <a:schemeClr val="tx1">
                  <a:lumMod val="85000"/>
                  <a:lumOff val="15000"/>
                </a:schemeClr>
              </a:solidFill>
              <a:ea typeface="Microsoft YaHei UI"/>
            </a:endParaRPr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4F9FB8-5438-4E65-8029-8B2E0193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What could be improved?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C112A2-45CD-4275-A5AD-934E594A3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7939" cy="37608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latin typeface="Microsoft YaHei UI"/>
                <a:ea typeface="Microsoft YaHei UI"/>
              </a:rPr>
              <a:t> Time Management </a:t>
            </a:r>
            <a:endParaRPr lang="en-US"/>
          </a:p>
          <a:p>
            <a:r>
              <a:rPr lang="en-US" dirty="0">
                <a:latin typeface="Microsoft YaHei UI"/>
                <a:ea typeface="Microsoft YaHei UI"/>
              </a:rPr>
              <a:t> Code</a:t>
            </a:r>
          </a:p>
          <a:p>
            <a:r>
              <a:rPr lang="en-US" dirty="0">
                <a:latin typeface="Microsoft YaHei UI"/>
                <a:ea typeface="Microsoft YaHei UI"/>
              </a:rPr>
              <a:t> Functionality 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51C9C-1A83-46B1-BE85-4B221792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571CF06-CFCF-4651-AD58-EA72AF9A9AA5}" type="datetime1">
              <a:rPr lang="zh-CN" altLang="en-US" smtClean="0"/>
              <a:pPr rtl="0">
                <a:spcAft>
                  <a:spcPts val="600"/>
                </a:spcAft>
              </a:pPr>
              <a:t>2020/10/18</a:t>
            </a:fld>
            <a:endParaRPr lang="en-US"/>
          </a:p>
        </p:txBody>
      </p:sp>
      <p:pic>
        <p:nvPicPr>
          <p:cNvPr id="6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04F96E79-AA4D-4523-905B-C4BC7934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477" y="2104543"/>
            <a:ext cx="4345353" cy="2140911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0A98D38F-8CBF-4666-A43D-575F6056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323" y="3991707"/>
            <a:ext cx="2743200" cy="21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4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A59F-7288-4F66-AFAB-1B0F70C8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GB"/>
              <a:t>What surprised you?</a:t>
            </a:r>
            <a:endParaRPr lang="en-GB" dirty="0"/>
          </a:p>
        </p:txBody>
      </p:sp>
      <p:pic>
        <p:nvPicPr>
          <p:cNvPr id="3" name="Picture 4" descr="A picture containing graphical user interface, table&#10;&#10;Description automatically generated">
            <a:extLst>
              <a:ext uri="{FF2B5EF4-FFF2-40B4-BE49-F238E27FC236}">
                <a16:creationId xmlns:a16="http://schemas.microsoft.com/office/drawing/2014/main" id="{06C2BF0A-C6EF-4008-8153-3E97047BE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445" y="3358716"/>
            <a:ext cx="2831499" cy="20297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24ED4-8345-4235-BEAD-BF7020B458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24A4C0A-F292-41BE-9CD1-530467B1B9F8}" type="datetime1">
              <a:rPr lang="zh-CN" altLang="en-US" smtClean="0"/>
              <a:pPr rtl="0">
                <a:spcAft>
                  <a:spcPts val="600"/>
                </a:spcAft>
              </a:pPr>
              <a:t>2020/10/18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EEC6-D6F7-4574-85F1-9366DF34864A}"/>
              </a:ext>
            </a:extLst>
          </p:cNvPr>
          <p:cNvSpPr txBox="1"/>
          <p:nvPr/>
        </p:nvSpPr>
        <p:spPr>
          <a:xfrm>
            <a:off x="9071708" y="5457092"/>
            <a:ext cx="226450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dirty="0"/>
              <a:t>Source: </a:t>
            </a:r>
            <a:r>
              <a:rPr lang="en-GB" sz="1100" dirty="0">
                <a:ea typeface="+mn-lt"/>
                <a:cs typeface="+mn-lt"/>
              </a:rPr>
              <a:t>console.aws.amazon.com/</a:t>
            </a:r>
            <a:endParaRPr lang="en-US" sz="1100"/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0E4CC00C-B13E-4C28-A0EB-AFDE056F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23" y="3278554"/>
            <a:ext cx="2743200" cy="2743200"/>
          </a:xfrm>
          <a:prstGeom prst="rect">
            <a:avLst/>
          </a:prstGeom>
        </p:spPr>
      </p:pic>
      <p:pic>
        <p:nvPicPr>
          <p:cNvPr id="7" name="Picture 7" descr="Shape, arrow&#10;&#10;Description automatically generated">
            <a:extLst>
              <a:ext uri="{FF2B5EF4-FFF2-40B4-BE49-F238E27FC236}">
                <a16:creationId xmlns:a16="http://schemas.microsoft.com/office/drawing/2014/main" id="{6129742D-EC59-4197-B481-A650088F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1033585"/>
            <a:ext cx="2743200" cy="1371600"/>
          </a:xfrm>
          <a:prstGeom prst="rect">
            <a:avLst/>
          </a:prstGeom>
        </p:spPr>
      </p:pic>
      <p:pic>
        <p:nvPicPr>
          <p:cNvPr id="8" name="Picture 9" descr="Logo&#10;&#10;Description automatically generated">
            <a:extLst>
              <a:ext uri="{FF2B5EF4-FFF2-40B4-BE49-F238E27FC236}">
                <a16:creationId xmlns:a16="http://schemas.microsoft.com/office/drawing/2014/main" id="{AE748885-EA59-4F6B-8598-939546491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631" y="391502"/>
            <a:ext cx="2743200" cy="2343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B42E29-26EB-44EA-B806-A2BA5E9C8267}"/>
              </a:ext>
            </a:extLst>
          </p:cNvPr>
          <p:cNvSpPr txBox="1"/>
          <p:nvPr/>
        </p:nvSpPr>
        <p:spPr>
          <a:xfrm>
            <a:off x="5398477" y="5584092"/>
            <a:ext cx="226450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dirty="0"/>
              <a:t>Source: </a:t>
            </a:r>
            <a:r>
              <a:rPr lang="en-GB" sz="1100" dirty="0">
                <a:ea typeface="+mn-lt"/>
                <a:cs typeface="+mn-lt"/>
              </a:rPr>
              <a:t>circleci.com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C249FA-2203-4072-B2A0-B9A702904CA1}"/>
              </a:ext>
            </a:extLst>
          </p:cNvPr>
          <p:cNvSpPr txBox="1"/>
          <p:nvPr/>
        </p:nvSpPr>
        <p:spPr>
          <a:xfrm>
            <a:off x="5476630" y="2399322"/>
            <a:ext cx="226450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dirty="0"/>
              <a:t>Source: </a:t>
            </a:r>
            <a:r>
              <a:rPr lang="en-GB" sz="1100" dirty="0">
                <a:ea typeface="+mn-lt"/>
                <a:cs typeface="+mn-lt"/>
              </a:rPr>
              <a:t>terraform.io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C057E-3BB1-4661-A922-688C46C09411}"/>
              </a:ext>
            </a:extLst>
          </p:cNvPr>
          <p:cNvSpPr txBox="1"/>
          <p:nvPr/>
        </p:nvSpPr>
        <p:spPr>
          <a:xfrm>
            <a:off x="8671168" y="2565398"/>
            <a:ext cx="226450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dirty="0"/>
              <a:t>Source: </a:t>
            </a:r>
            <a:r>
              <a:rPr lang="en-GB" sz="1100" dirty="0">
                <a:ea typeface="+mn-lt"/>
                <a:cs typeface="+mn-lt"/>
              </a:rPr>
              <a:t>docker.com</a:t>
            </a:r>
            <a:endParaRPr lang="en-US" sz="1100" dirty="0"/>
          </a:p>
        </p:txBody>
      </p:sp>
      <p:pic>
        <p:nvPicPr>
          <p:cNvPr id="10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13A71B37-11AD-4408-94DE-52875796A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62" y="3005015"/>
            <a:ext cx="3124200" cy="3114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A7F35-832E-4CD7-BF09-BAA286272701}"/>
              </a:ext>
            </a:extLst>
          </p:cNvPr>
          <p:cNvSpPr txBox="1"/>
          <p:nvPr/>
        </p:nvSpPr>
        <p:spPr>
          <a:xfrm>
            <a:off x="582246" y="6062784"/>
            <a:ext cx="226450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Source: </a:t>
            </a:r>
            <a:r>
              <a:rPr lang="en-GB" sz="1100" dirty="0">
                <a:solidFill>
                  <a:schemeClr val="bg1"/>
                </a:solidFill>
                <a:ea typeface="+mn-lt"/>
                <a:cs typeface="+mn-lt"/>
              </a:rPr>
              <a:t>rmmagazine.com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28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AF295-707E-4CBD-A88D-8CC25CD6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10A522-F0F5-43AE-870D-B1652467F5E7}" type="datetime1">
              <a:rPr lang="zh-CN" altLang="en-US" smtClean="0"/>
              <a:t>2020/10/18</a:t>
            </a:fld>
            <a:endParaRPr lang="en-US" dirty="0"/>
          </a:p>
        </p:txBody>
      </p:sp>
      <p:pic>
        <p:nvPicPr>
          <p:cNvPr id="4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E4440FB0-94D1-438E-B1B9-6256F98B7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814" y="2671644"/>
            <a:ext cx="3235698" cy="3241301"/>
          </a:xfrm>
          <a:prstGeom prst="rect">
            <a:avLst/>
          </a:prstGeom>
        </p:spPr>
      </p:pic>
      <p:pic>
        <p:nvPicPr>
          <p:cNvPr id="6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B0ED0F-9DCE-4C56-BF51-31383F802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76"/>
          <a:stretch/>
        </p:blipFill>
        <p:spPr>
          <a:xfrm>
            <a:off x="352986" y="537882"/>
            <a:ext cx="3602689" cy="3339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F4E423-4E54-454A-B35F-4A9188BC53F0}"/>
                  </a:ext>
                </a:extLst>
              </p14:cNvPr>
              <p14:cNvContentPartPr/>
              <p14:nvPr/>
            </p14:nvContentPartPr>
            <p14:xfrm>
              <a:off x="4088508" y="709907"/>
              <a:ext cx="285750" cy="54292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F4E423-4E54-454A-B35F-4A9188BC53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0804" y="692160"/>
                <a:ext cx="320805" cy="578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50DF8F0-62CF-48EF-8A48-53BE9D41E84D}"/>
                  </a:ext>
                </a:extLst>
              </p14:cNvPr>
              <p14:cNvContentPartPr/>
              <p14:nvPr/>
            </p14:nvContentPartPr>
            <p14:xfrm>
              <a:off x="4367018" y="1403684"/>
              <a:ext cx="9524" cy="952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50DF8F0-62CF-48EF-8A48-53BE9D41E8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0342" y="927484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319AA5-DDA8-46B1-962F-8FEF3AF4C753}"/>
                  </a:ext>
                </a:extLst>
              </p14:cNvPr>
              <p14:cNvContentPartPr/>
              <p14:nvPr/>
            </p14:nvContentPartPr>
            <p14:xfrm>
              <a:off x="4623245" y="657280"/>
              <a:ext cx="104775" cy="33337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319AA5-DDA8-46B1-962F-8FEF3AF4C7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5304" y="639696"/>
                <a:ext cx="140298" cy="368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FEA506-B352-4768-A707-EED3DE63890D}"/>
                  </a:ext>
                </a:extLst>
              </p14:cNvPr>
              <p14:cNvContentPartPr/>
              <p14:nvPr/>
            </p14:nvContentPartPr>
            <p14:xfrm>
              <a:off x="4779211" y="1192018"/>
              <a:ext cx="9524" cy="952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FEA506-B352-4768-A707-EED3DE6389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2535" y="725342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8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A3F1847-3CA6-4265-AC00-25B8A922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>
                <a:latin typeface="新宋体"/>
                <a:ea typeface="新宋体"/>
              </a:rPr>
              <a:t>What surprised you?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F82686A-3C98-4897-9B6B-01FE51644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Microsoft YaHei UI"/>
                <a:ea typeface="Microsoft YaHei UI"/>
              </a:rPr>
              <a:t>Coding Language</a:t>
            </a:r>
          </a:p>
          <a:p>
            <a:r>
              <a:rPr lang="en-US" dirty="0">
                <a:latin typeface="Microsoft YaHei UI"/>
                <a:ea typeface="Microsoft YaHei UI"/>
              </a:rPr>
              <a:t>Working as a team during pandemic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1D8C7-DB52-4437-A005-CB1A2C95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24A4C0A-F292-41BE-9CD1-530467B1B9F8}" type="datetime1">
              <a:rPr lang="zh-CN" altLang="en-US" smtClean="0"/>
              <a:pPr rtl="0">
                <a:spcAft>
                  <a:spcPts val="600"/>
                </a:spcAft>
              </a:pPr>
              <a:t>2020/10/18</a:t>
            </a:fld>
            <a:endParaRPr lang="en-US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ABC4AAE4-72F3-4289-8844-1FB946EC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938" y="633784"/>
            <a:ext cx="3651738" cy="2474046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39CD55EF-7348-4425-9E99-93A13D28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08" y="3654980"/>
            <a:ext cx="4736123" cy="249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79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21F2-16BB-4042-8ED8-EDC1BEA4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新宋体"/>
                <a:ea typeface="新宋体"/>
              </a:rPr>
              <a:t>What did you learn?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D89E6-96BE-4319-9AFE-87648BCD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2020/10/18</a:t>
            </a:fld>
            <a:endParaRPr lang="en-US" dirty="0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B8FBB9-F6FE-4F6E-BFEE-595E40CD1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93" y="2295745"/>
            <a:ext cx="6328507" cy="29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8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长方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n-US" altLang="zh-CN" sz="4000" i="1" dirty="0">
                <a:solidFill>
                  <a:srgbClr val="FFFFFF"/>
                </a:solidFill>
              </a:rPr>
              <a:t>In teamwork, silence isn’t golden, it’s deadly.</a:t>
            </a:r>
            <a:endParaRPr lang="zh-cn" sz="4000" i="1" dirty="0">
              <a:solidFill>
                <a:srgbClr val="FFFFFF"/>
              </a:solidFill>
            </a:endParaRPr>
          </a:p>
        </p:txBody>
      </p:sp>
      <p:sp>
        <p:nvSpPr>
          <p:cNvPr id="49" name="长方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cn" dirty="0">
                <a:solidFill>
                  <a:srgbClr val="FFFFFF"/>
                </a:solidFill>
              </a:rPr>
              <a:t>- </a:t>
            </a:r>
            <a:r>
              <a:rPr lang="en-AU" altLang="zh-CN" dirty="0">
                <a:solidFill>
                  <a:srgbClr val="FFFFFF"/>
                </a:solidFill>
              </a:rPr>
              <a:t>Mark Sanborn</a:t>
            </a:r>
            <a:endParaRPr 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0DE510-F30C-415D-A402-B59C6CD5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10A522-F0F5-43AE-870D-B1652467F5E7}" type="datetime1">
              <a:rPr lang="zh-CN" altLang="en-US" smtClean="0"/>
              <a:t>2020/10/18</a:t>
            </a:fld>
            <a:endParaRPr lang="en-US" dirty="0"/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5BCD3A37-3BD9-49F4-B3C3-495DDDD4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069" y="1985765"/>
            <a:ext cx="3138716" cy="2996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08E56-1BA5-4287-87C5-1EBFC0034749}"/>
              </a:ext>
            </a:extLst>
          </p:cNvPr>
          <p:cNvSpPr txBox="1"/>
          <p:nvPr/>
        </p:nvSpPr>
        <p:spPr>
          <a:xfrm>
            <a:off x="1422400" y="557997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Focus on what to do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F1BEB-6F06-4A21-AA5C-8C462F6D3C50}"/>
              </a:ext>
            </a:extLst>
          </p:cNvPr>
          <p:cNvSpPr txBox="1"/>
          <p:nvPr/>
        </p:nvSpPr>
        <p:spPr>
          <a:xfrm>
            <a:off x="522259" y="285281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Ask questions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A417E-434A-42D5-9C8C-2B6C2EBAF50C}"/>
              </a:ext>
            </a:extLst>
          </p:cNvPr>
          <p:cNvSpPr txBox="1"/>
          <p:nvPr/>
        </p:nvSpPr>
        <p:spPr>
          <a:xfrm>
            <a:off x="8619068" y="5303696"/>
            <a:ext cx="34472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Improve on what you already know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DA468-5DAA-4B22-826C-7D971BC7C8B5}"/>
              </a:ext>
            </a:extLst>
          </p:cNvPr>
          <p:cNvSpPr txBox="1"/>
          <p:nvPr/>
        </p:nvSpPr>
        <p:spPr>
          <a:xfrm>
            <a:off x="10178715" y="285281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Practice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C05A7-2F31-4C5F-A3DD-48542175C827}"/>
              </a:ext>
            </a:extLst>
          </p:cNvPr>
          <p:cNvSpPr txBox="1"/>
          <p:nvPr/>
        </p:nvSpPr>
        <p:spPr>
          <a:xfrm>
            <a:off x="8244749" y="5846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Set goals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1FE82E-C14F-4C6D-B442-2184F81B7AC5}"/>
              </a:ext>
            </a:extLst>
          </p:cNvPr>
          <p:cNvSpPr txBox="1"/>
          <p:nvPr/>
        </p:nvSpPr>
        <p:spPr>
          <a:xfrm>
            <a:off x="2460680" y="5846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Stay organised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D90A01C-AB0D-4D65-AAE9-3E5DFF488E27}"/>
                  </a:ext>
                </a:extLst>
              </p14:cNvPr>
              <p14:cNvContentPartPr/>
              <p14:nvPr/>
            </p14:nvContentPartPr>
            <p14:xfrm>
              <a:off x="3797867" y="5113421"/>
              <a:ext cx="1419224" cy="790574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D90A01C-AB0D-4D65-AAE9-3E5DFF488E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0190" y="5095478"/>
                <a:ext cx="1454939" cy="826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AEF09C5-2E97-463A-B8CE-C6BF6ECBF697}"/>
                  </a:ext>
                </a:extLst>
              </p14:cNvPr>
              <p14:cNvContentPartPr/>
              <p14:nvPr/>
            </p14:nvContentPartPr>
            <p14:xfrm>
              <a:off x="7096404" y="5019376"/>
              <a:ext cx="1362074" cy="685799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AEF09C5-2E97-463A-B8CE-C6BF6ECBF6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8743" y="5001662"/>
                <a:ext cx="1397757" cy="721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1FF5E39-40BD-4C1F-845B-007E24FEF98D}"/>
                  </a:ext>
                </a:extLst>
              </p14:cNvPr>
              <p14:cNvContentPartPr/>
              <p14:nvPr/>
            </p14:nvContentPartPr>
            <p14:xfrm>
              <a:off x="2118617" y="3260088"/>
              <a:ext cx="2038349" cy="381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1FF5E39-40BD-4C1F-845B-007E24FEF9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0989" y="3242301"/>
                <a:ext cx="2073964" cy="416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44F8F0F-9E43-41CA-9632-05A838868C67}"/>
                  </a:ext>
                </a:extLst>
              </p14:cNvPr>
              <p14:cNvContentPartPr/>
              <p14:nvPr/>
            </p14:nvContentPartPr>
            <p14:xfrm>
              <a:off x="8141077" y="3341563"/>
              <a:ext cx="1790700" cy="200024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44F8F0F-9E43-41CA-9632-05A838868C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23461" y="3324061"/>
                <a:ext cx="1826291" cy="235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49A327-59DC-48FB-9F6F-C0F3C000B39C}"/>
                  </a:ext>
                </a:extLst>
              </p14:cNvPr>
              <p14:cNvContentPartPr/>
              <p14:nvPr/>
            </p14:nvContentPartPr>
            <p14:xfrm>
              <a:off x="7645499" y="1056246"/>
              <a:ext cx="1247774" cy="115252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49A327-59DC-48FB-9F6F-C0F3C000B3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27823" y="1038266"/>
                <a:ext cx="1283487" cy="1188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405FD79-B94D-470D-A589-B069BD7F50BE}"/>
                  </a:ext>
                </a:extLst>
              </p14:cNvPr>
              <p14:cNvContentPartPr/>
              <p14:nvPr/>
            </p14:nvContentPartPr>
            <p14:xfrm>
              <a:off x="3327689" y="1010565"/>
              <a:ext cx="1066799" cy="1428749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405FD79-B94D-470D-A589-B069BD7F50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09650" y="992935"/>
                <a:ext cx="1102515" cy="14643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74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4B74615-7C13-4BA0-BFAC-478A1F2A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What did you learn?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15AE46-1194-4686-8C6F-131A5C394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027247" cy="37608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latin typeface="Microsoft YaHei UI"/>
                <a:ea typeface="Microsoft YaHei UI"/>
              </a:rPr>
              <a:t> - Teamwork </a:t>
            </a:r>
            <a:endParaRPr lang="en-US">
              <a:latin typeface="Microsoft YaHei UI"/>
              <a:ea typeface="Microsoft YaHei UI"/>
            </a:endParaRPr>
          </a:p>
          <a:p>
            <a:r>
              <a:rPr lang="en-US" dirty="0">
                <a:latin typeface="Microsoft YaHei UI"/>
                <a:ea typeface="Microsoft YaHei UI"/>
              </a:rPr>
              <a:t> - Database Creation</a:t>
            </a:r>
            <a:endParaRPr lang="en-US">
              <a:latin typeface="Microsoft YaHei UI"/>
              <a:ea typeface="Microsoft YaHei UI"/>
            </a:endParaRP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C6739-545F-4E23-9173-FC2F5AC8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571CF06-CFCF-4651-AD58-EA72AF9A9AA5}" type="datetime1">
              <a:rPr lang="zh-CN" altLang="en-US" smtClean="0"/>
              <a:pPr rtl="0">
                <a:spcAft>
                  <a:spcPts val="600"/>
                </a:spcAft>
              </a:pPr>
              <a:t>2020/10/18</a:t>
            </a:fld>
            <a:endParaRPr lang="en-US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71FFAF8-8C19-45E2-8671-74B4E135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631" y="2144686"/>
            <a:ext cx="3554046" cy="1855471"/>
          </a:xfrm>
          <a:prstGeom prst="rect">
            <a:avLst/>
          </a:prstGeom>
        </p:spPr>
      </p:pic>
      <p:pic>
        <p:nvPicPr>
          <p:cNvPr id="7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D439F5A-766E-45FE-9D57-978BA0B6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229" y="4344743"/>
            <a:ext cx="18478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21617-2503-40D0-A921-5D54EA3D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10A522-F0F5-43AE-870D-B1652467F5E7}" type="datetime1">
              <a:rPr lang="zh-CN" altLang="en-US" smtClean="0"/>
              <a:t>2020/10/18</a:t>
            </a:fld>
            <a:endParaRPr lang="en-US" dirty="0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FDCD6D6-36F8-4F1E-B68A-56E908888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6" b="-305"/>
          <a:stretch/>
        </p:blipFill>
        <p:spPr>
          <a:xfrm>
            <a:off x="333039" y="189335"/>
            <a:ext cx="2930106" cy="2884849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21EBEA-452D-4288-B829-8068DD432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947" y="190632"/>
            <a:ext cx="3332671" cy="351499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4A7FD198-3BEA-4BC8-AF5A-3F0AC1FD7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73" y="3693019"/>
            <a:ext cx="3550358" cy="2506507"/>
          </a:xfrm>
          <a:prstGeom prst="rect">
            <a:avLst/>
          </a:prstGeom>
        </p:spPr>
      </p:pic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169A8B3E-7FC2-4B13-A3CF-7FA3E3A73EE8}"/>
              </a:ext>
            </a:extLst>
          </p:cNvPr>
          <p:cNvSpPr/>
          <p:nvPr/>
        </p:nvSpPr>
        <p:spPr>
          <a:xfrm rot="8580000">
            <a:off x="2098239" y="3182908"/>
            <a:ext cx="732692" cy="223715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7654930A-D6AE-461F-952D-904303BD4DB8}"/>
              </a:ext>
            </a:extLst>
          </p:cNvPr>
          <p:cNvSpPr/>
          <p:nvPr/>
        </p:nvSpPr>
        <p:spPr>
          <a:xfrm rot="5400000">
            <a:off x="5647308" y="-824218"/>
            <a:ext cx="498230" cy="49139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0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1BF72-279C-4CAD-B035-468134AB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zh-CN" dirty="0"/>
              <a:t>First sight of H2 database</a:t>
            </a:r>
            <a:br>
              <a:rPr lang="en-NZ" altLang="zh-CN" dirty="0"/>
            </a:br>
            <a:r>
              <a:rPr lang="en-NZ" altLang="zh-CN" dirty="0"/>
              <a:t>(using Postman)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D98F8B-B879-45FF-B870-6389344F4A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24502"/>
          <a:stretch/>
        </p:blipFill>
        <p:spPr>
          <a:xfrm>
            <a:off x="1075428" y="5752307"/>
            <a:ext cx="4640262" cy="651015"/>
          </a:xfrm>
          <a:prstGeom prst="rect">
            <a:avLst/>
          </a:prstGeom>
        </p:spPr>
      </p:pic>
      <p:pic>
        <p:nvPicPr>
          <p:cNvPr id="8" name="内容占位符 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56DD8F5-C9C2-413C-92A9-84B48439EC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 r="63768"/>
          <a:stretch/>
        </p:blipFill>
        <p:spPr>
          <a:xfrm>
            <a:off x="1097280" y="1914525"/>
            <a:ext cx="2298279" cy="3837782"/>
          </a:xfr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9C87B1-A3B1-4CAE-9EC7-CA6F8B11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EDFCFC-F8E9-4049-95DD-C79391CC7BFF}" type="datetime1">
              <a:rPr lang="zh-CN" altLang="en-US" smtClean="0"/>
              <a:t>2020/10/18</a:t>
            </a:fld>
            <a:endParaRPr lang="en-US" dirty="0"/>
          </a:p>
        </p:txBody>
      </p:sp>
      <p:pic>
        <p:nvPicPr>
          <p:cNvPr id="10" name="图片 9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FC69E7F-B3DF-4233-A028-7B412D4050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" r="59079"/>
          <a:stretch/>
        </p:blipFill>
        <p:spPr>
          <a:xfrm>
            <a:off x="8510697" y="2337888"/>
            <a:ext cx="2644983" cy="3837782"/>
          </a:xfrm>
          <a:prstGeom prst="rect">
            <a:avLst/>
          </a:prstGeom>
        </p:spPr>
      </p:pic>
      <p:pic>
        <p:nvPicPr>
          <p:cNvPr id="12" name="图片 11" descr="图片包含 应用程序&#10;&#10;描述已自动生成">
            <a:extLst>
              <a:ext uri="{FF2B5EF4-FFF2-40B4-BE49-F238E27FC236}">
                <a16:creationId xmlns:a16="http://schemas.microsoft.com/office/drawing/2014/main" id="{1B6F3A5C-B302-4B90-9954-C06A8D85CE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t="56968" r="2513" b="23121"/>
          <a:stretch/>
        </p:blipFill>
        <p:spPr>
          <a:xfrm>
            <a:off x="3746475" y="1914525"/>
            <a:ext cx="7409205" cy="4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D3A6E6-2B19-4D49-9780-04C50B0D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/>
              <a:t>What worked Well?</a:t>
            </a:r>
            <a:endParaRPr lang="en-US" dirty="0"/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403E1A61-2B5F-453F-88FF-2123EFAC2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82" t="225" r="24269"/>
          <a:stretch/>
        </p:blipFill>
        <p:spPr>
          <a:xfrm>
            <a:off x="4736061" y="2764205"/>
            <a:ext cx="1991985" cy="1874852"/>
          </a:xfr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FF933D7-E9A9-4EF3-B8F3-E69715BEA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9569C-837F-4EB3-900A-3F3133D4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910A522-F0F5-43AE-870D-B1652467F5E7}" type="datetime1">
              <a:rPr lang="zh-CN" altLang="en-US" smtClean="0"/>
              <a:pPr rtl="0">
                <a:spcAft>
                  <a:spcPts val="600"/>
                </a:spcAft>
              </a:pPr>
              <a:t>2020/10/18</a:t>
            </a:fld>
            <a:endParaRPr lang="en-US"/>
          </a:p>
        </p:txBody>
      </p:sp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DBC7C26-EE72-41AC-AB3A-43FBE633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730631" y="4305427"/>
            <a:ext cx="1238739" cy="1050916"/>
          </a:xfrm>
          <a:prstGeom prst="rect">
            <a:avLst/>
          </a:prstGeom>
        </p:spPr>
      </p:pic>
      <p:pic>
        <p:nvPicPr>
          <p:cNvPr id="5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47B92BD-19C7-449E-98FB-688DC13F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785" y="4356589"/>
            <a:ext cx="3983892" cy="2199053"/>
          </a:xfrm>
          <a:prstGeom prst="rect">
            <a:avLst/>
          </a:prstGeom>
        </p:spPr>
      </p:pic>
      <p:pic>
        <p:nvPicPr>
          <p:cNvPr id="6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CE87D-782A-4B3F-98C2-CF0D40D3C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784" y="556358"/>
            <a:ext cx="4062046" cy="2199054"/>
          </a:xfrm>
          <a:prstGeom prst="rect">
            <a:avLst/>
          </a:prstGeom>
        </p:spPr>
      </p:pic>
      <p:pic>
        <p:nvPicPr>
          <p:cNvPr id="10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3F5F32D-8DD1-4526-B102-34F9264A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93139" y="2054343"/>
            <a:ext cx="1105876" cy="922468"/>
          </a:xfrm>
          <a:prstGeom prst="rect">
            <a:avLst/>
          </a:prstGeom>
        </p:spPr>
      </p:pic>
      <p:pic>
        <p:nvPicPr>
          <p:cNvPr id="11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360DFC0-3463-4A73-94B2-E9BA8EC1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475" y="2142266"/>
            <a:ext cx="1238739" cy="1069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2D34F8-8C66-4474-A7B7-86E6D7B647AF}"/>
              </a:ext>
            </a:extLst>
          </p:cNvPr>
          <p:cNvSpPr txBox="1"/>
          <p:nvPr/>
        </p:nvSpPr>
        <p:spPr>
          <a:xfrm>
            <a:off x="8847015" y="6580553"/>
            <a:ext cx="182489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Calls twice every week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798E9-682C-4FD0-AC77-B3F7BD1FD918}"/>
              </a:ext>
            </a:extLst>
          </p:cNvPr>
          <p:cNvSpPr txBox="1"/>
          <p:nvPr/>
        </p:nvSpPr>
        <p:spPr>
          <a:xfrm>
            <a:off x="9091245" y="2848706"/>
            <a:ext cx="20886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Constant messages</a:t>
            </a:r>
          </a:p>
        </p:txBody>
      </p:sp>
    </p:spTree>
    <p:extLst>
      <p:ext uri="{BB962C8B-B14F-4D97-AF65-F5344CB8AC3E}">
        <p14:creationId xmlns:p14="http://schemas.microsoft.com/office/powerpoint/2010/main" val="3269166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95E39-629B-40C0-ABA2-EB2AC6F1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10A522-F0F5-43AE-870D-B1652467F5E7}" type="datetime1">
              <a:rPr lang="zh-CN" altLang="en-US" smtClean="0"/>
              <a:t>2020/10/18</a:t>
            </a:fld>
            <a:endParaRPr lang="en-US" dirty="0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B9E25971-DBAC-4E87-A3F4-090B9CE3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67" y="2498496"/>
            <a:ext cx="5018301" cy="3770278"/>
          </a:xfrm>
          <a:prstGeom prst="rect">
            <a:avLst/>
          </a:prstGeom>
        </p:spPr>
      </p:pic>
      <p:pic>
        <p:nvPicPr>
          <p:cNvPr id="6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AE8FDA0-574C-477A-8142-409C39C0A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974" y="349735"/>
            <a:ext cx="4076007" cy="2727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F44C0E-2B38-42B8-ABC9-226AC3689D72}"/>
              </a:ext>
            </a:extLst>
          </p:cNvPr>
          <p:cNvSpPr txBox="1"/>
          <p:nvPr/>
        </p:nvSpPr>
        <p:spPr>
          <a:xfrm>
            <a:off x="927243" y="1830511"/>
            <a:ext cx="21695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</a:rPr>
              <a:t>TEAMWORK!</a:t>
            </a:r>
          </a:p>
        </p:txBody>
      </p:sp>
    </p:spTree>
    <p:extLst>
      <p:ext uri="{BB962C8B-B14F-4D97-AF65-F5344CB8AC3E}">
        <p14:creationId xmlns:p14="http://schemas.microsoft.com/office/powerpoint/2010/main" val="403176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1FBDC54-F0EC-4AC4-A66B-8366ED5B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>
                <a:latin typeface="新宋体"/>
                <a:ea typeface="新宋体"/>
              </a:rPr>
              <a:t>What worked well</a:t>
            </a: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9EBDC0-0F22-48FE-817B-4E75F26E0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64" y="3315104"/>
            <a:ext cx="5553075" cy="2400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18695-7405-4ED6-8B81-C597A4C0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24A4C0A-F292-41BE-9CD1-530467B1B9F8}" type="datetime1">
              <a:rPr lang="zh-CN" altLang="en-US" smtClean="0"/>
              <a:pPr rtl="0">
                <a:spcAft>
                  <a:spcPts val="600"/>
                </a:spcAft>
              </a:pPr>
              <a:t>2020/10/18</a:t>
            </a:fld>
            <a:endParaRPr lang="en-US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99CBB3-F92E-4857-BF17-590D4448F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631" y="26964"/>
            <a:ext cx="6719276" cy="2759611"/>
          </a:xfrm>
          <a:prstGeom prst="rect">
            <a:avLst/>
          </a:prstGeom>
        </p:spPr>
      </p:pic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3931E4-5271-4292-BBC6-CE1A5A4C6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23" y="3312559"/>
            <a:ext cx="5351583" cy="280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4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B736C7A-23AE-4ECC-9CF9-627EBF82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新宋体"/>
                <a:ea typeface="新宋体"/>
              </a:rPr>
              <a:t>What could be improved?</a:t>
            </a:r>
            <a:endParaRPr lang="en-US" dirty="0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6A6FD9-A768-4C72-ABE5-6B12EDB57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835" y="2127739"/>
            <a:ext cx="4911289" cy="1943815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C489F-9182-4D03-A4C2-A06AD924A1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910A522-F0F5-43AE-870D-B1652467F5E7}" type="datetime1">
              <a:rPr lang="zh-CN" altLang="en-US" smtClean="0"/>
              <a:pPr rtl="0">
                <a:spcAft>
                  <a:spcPts val="600"/>
                </a:spcAft>
              </a:pPr>
              <a:t>2020/10/18</a:t>
            </a:fld>
            <a:endParaRPr lang="en-US"/>
          </a:p>
        </p:txBody>
      </p:sp>
      <p:pic>
        <p:nvPicPr>
          <p:cNvPr id="4" name="Picture 4" descr="A picture containing room, table&#10;&#10;Description automatically generated">
            <a:extLst>
              <a:ext uri="{FF2B5EF4-FFF2-40B4-BE49-F238E27FC236}">
                <a16:creationId xmlns:a16="http://schemas.microsoft.com/office/drawing/2014/main" id="{FCF20804-8647-426F-82DA-98BD1688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247" y="3880827"/>
            <a:ext cx="2743200" cy="171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30368D-5747-4238-83BD-2AC114380DF9}"/>
              </a:ext>
            </a:extLst>
          </p:cNvPr>
          <p:cNvSpPr txBox="1"/>
          <p:nvPr/>
        </p:nvSpPr>
        <p:spPr>
          <a:xfrm>
            <a:off x="7752862" y="5603631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Source: blog.optimalworkshop.com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3DDB4-B63A-44C1-989B-626D4CD3B8BE}"/>
              </a:ext>
            </a:extLst>
          </p:cNvPr>
          <p:cNvSpPr txBox="1"/>
          <p:nvPr/>
        </p:nvSpPr>
        <p:spPr>
          <a:xfrm>
            <a:off x="1764323" y="4069861"/>
            <a:ext cx="633827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Source: </a:t>
            </a:r>
            <a:r>
              <a:rPr lang="en-GB" sz="1200" dirty="0">
                <a:ea typeface="+mn-lt"/>
                <a:cs typeface="+mn-lt"/>
              </a:rPr>
              <a:t>https://datavirtuality.com/connectors/integrate/h2/aws-rds/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1188A-A1B6-4C4B-A796-3358C02DC6B9}"/>
              </a:ext>
            </a:extLst>
          </p:cNvPr>
          <p:cNvSpPr txBox="1"/>
          <p:nvPr/>
        </p:nvSpPr>
        <p:spPr>
          <a:xfrm>
            <a:off x="6775938" y="2321168"/>
            <a:ext cx="265527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500" b="1" dirty="0">
                <a:latin typeface="Arial"/>
                <a:ea typeface="+mn-lt"/>
                <a:cs typeface="+mn-lt"/>
              </a:rPr>
              <a:t>They don't match unless we switch H2 into another engine!</a:t>
            </a:r>
            <a:endParaRPr lang="en-GB" sz="1500" dirty="0">
              <a:latin typeface="Arial"/>
              <a:ea typeface="+mn-lt"/>
              <a:cs typeface="+mn-lt"/>
            </a:endParaRPr>
          </a:p>
          <a:p>
            <a:endParaRPr lang="en-GB" sz="1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610F3-E0E5-41D6-B688-CE5DD2232783}"/>
              </a:ext>
            </a:extLst>
          </p:cNvPr>
          <p:cNvSpPr txBox="1"/>
          <p:nvPr/>
        </p:nvSpPr>
        <p:spPr>
          <a:xfrm>
            <a:off x="5076092" y="4783014"/>
            <a:ext cx="2655276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 dirty="0">
                <a:latin typeface="Arial"/>
                <a:ea typeface="+mn-lt"/>
                <a:cs typeface="+mn-lt"/>
              </a:rPr>
              <a:t>RESEARCH!</a:t>
            </a:r>
          </a:p>
          <a:p>
            <a:endParaRPr lang="en-GB" sz="1500" b="1" dirty="0"/>
          </a:p>
        </p:txBody>
      </p:sp>
    </p:spTree>
    <p:extLst>
      <p:ext uri="{BB962C8B-B14F-4D97-AF65-F5344CB8AC3E}">
        <p14:creationId xmlns:p14="http://schemas.microsoft.com/office/powerpoint/2010/main" val="43676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71099F-B0E7-425B-B682-14DD3F8E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NZ" altLang="zh-CN" dirty="0">
                <a:latin typeface="新宋体"/>
                <a:ea typeface="新宋体"/>
              </a:rPr>
              <a:t>Something unexpected	</a:t>
            </a:r>
            <a:endParaRPr lang="zh-CN" altLang="en-US" dirty="0">
              <a:latin typeface="新宋体"/>
              <a:ea typeface="新宋体"/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75FB5343-CA58-4022-8C63-07509812E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778" y="2052196"/>
            <a:ext cx="6869638" cy="3264198"/>
          </a:xfrm>
          <a:prstGeom prst="rect">
            <a:avLst/>
          </a:prstGeom>
          <a:noFill/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70A41E-2F79-4738-80BC-6476EB60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78803E1-1726-4879-80E3-452B390141DD}" type="datetime1">
              <a:rPr lang="zh-CN" altLang="en-US" smtClean="0"/>
              <a:pPr rtl="0">
                <a:spcAft>
                  <a:spcPts val="600"/>
                </a:spcAft>
              </a:pPr>
              <a:t>2020/10/18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3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0BBE8-7B83-4885-A44F-7164D326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10A522-F0F5-43AE-870D-B1652467F5E7}" type="datetime1">
              <a:rPr lang="zh-CN" altLang="en-US" smtClean="0"/>
              <a:t>2020/10/18</a:t>
            </a:fld>
            <a:endParaRPr lang="en-US" dirty="0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5274D79-1C0E-4464-8CFF-CBFD9855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1" y="867336"/>
            <a:ext cx="4401669" cy="2932578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E8C5FD1-3F33-4BF9-9FE0-3EFF10893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73" r="-495" b="21835"/>
          <a:stretch/>
        </p:blipFill>
        <p:spPr>
          <a:xfrm>
            <a:off x="6724651" y="3603811"/>
            <a:ext cx="5061938" cy="2579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DE1D1-DFEA-42AB-9BF9-1C8BAA23A5F2}"/>
              </a:ext>
            </a:extLst>
          </p:cNvPr>
          <p:cNvSpPr txBox="1"/>
          <p:nvPr/>
        </p:nvSpPr>
        <p:spPr>
          <a:xfrm>
            <a:off x="701488" y="4550709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ALWAYS ASK!</a:t>
            </a:r>
          </a:p>
        </p:txBody>
      </p:sp>
    </p:spTree>
    <p:extLst>
      <p:ext uri="{BB962C8B-B14F-4D97-AF65-F5344CB8AC3E}">
        <p14:creationId xmlns:p14="http://schemas.microsoft.com/office/powerpoint/2010/main" val="1395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0_TF56160789.potx" id="{3F1A5A69-5FBD-4BC0-A5BD-1C78ACF4E2B8}" vid="{F8855046-FD5E-4BF4-A180-69AC9E1877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D11EF10C8C784D883EB193360FA1A8" ma:contentTypeVersion="4" ma:contentTypeDescription="Create a new document." ma:contentTypeScope="" ma:versionID="6da9ff657c95b51c82da08efeb41d044">
  <xsd:schema xmlns:xsd="http://www.w3.org/2001/XMLSchema" xmlns:xs="http://www.w3.org/2001/XMLSchema" xmlns:p="http://schemas.microsoft.com/office/2006/metadata/properties" xmlns:ns2="b94c5981-dbac-4686-907c-ba854cb9a4f4" targetNamespace="http://schemas.microsoft.com/office/2006/metadata/properties" ma:root="true" ma:fieldsID="3fa1004513e32733b5167a25b9068d09" ns2:_="">
    <xsd:import namespace="b94c5981-dbac-4686-907c-ba854cb9a4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c5981-dbac-4686-907c-ba854cb9a4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4F1281-4A5E-42BB-B1A0-AB36BD761AAB}"/>
</file>

<file path=customXml/itemProps2.xml><?xml version="1.0" encoding="utf-8"?>
<ds:datastoreItem xmlns:ds="http://schemas.openxmlformats.org/officeDocument/2006/customXml" ds:itemID="{4658416B-8283-4CCD-9915-43FF0E25EDB5}"/>
</file>

<file path=customXml/itemProps3.xml><?xml version="1.0" encoding="utf-8"?>
<ds:datastoreItem xmlns:ds="http://schemas.openxmlformats.org/officeDocument/2006/customXml" ds:itemID="{97FAB106-6324-46EF-A2D5-59EA4E2609DD}"/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43</Words>
  <Application>Microsoft Office PowerPoint</Application>
  <PresentationFormat>Widescreen</PresentationFormat>
  <Paragraphs>10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1_RetrospectVTI</vt:lpstr>
      <vt:lpstr>Final Presentation</vt:lpstr>
      <vt:lpstr>PowerPoint Presentation</vt:lpstr>
      <vt:lpstr>First sight of H2 database (using Postman)</vt:lpstr>
      <vt:lpstr>What worked Well?</vt:lpstr>
      <vt:lpstr>PowerPoint Presentation</vt:lpstr>
      <vt:lpstr>What worked well</vt:lpstr>
      <vt:lpstr>What could be improved?</vt:lpstr>
      <vt:lpstr>Something unexpected </vt:lpstr>
      <vt:lpstr>PowerPoint Presentation</vt:lpstr>
      <vt:lpstr>What could be improved?</vt:lpstr>
      <vt:lpstr>What surprised you?</vt:lpstr>
      <vt:lpstr>PowerPoint Presentation</vt:lpstr>
      <vt:lpstr>What surprised you?</vt:lpstr>
      <vt:lpstr>What did you learn?</vt:lpstr>
      <vt:lpstr>In teamwork, silence isn’t golden, it’s deadly.</vt:lpstr>
      <vt:lpstr>PowerPoint Presentation</vt:lpstr>
      <vt:lpstr>What did you learn?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Presentation</dc:title>
  <dc:creator>Yuepeng Du</dc:creator>
  <cp:lastModifiedBy>Yuepeng Du</cp:lastModifiedBy>
  <cp:revision>565</cp:revision>
  <dcterms:created xsi:type="dcterms:W3CDTF">2020-10-12T16:09:49Z</dcterms:created>
  <dcterms:modified xsi:type="dcterms:W3CDTF">2020-10-18T08:27:03Z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0x01010058D11EF10C8C784D883EB193360FA1A8</vt:lpwstr>
  </property>
</Properties>
</file>